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76" r:id="rId2"/>
    <p:sldId id="266" r:id="rId3"/>
    <p:sldId id="267" r:id="rId4"/>
    <p:sldId id="269" r:id="rId5"/>
    <p:sldId id="271" r:id="rId6"/>
    <p:sldId id="272" r:id="rId7"/>
    <p:sldId id="257" r:id="rId8"/>
    <p:sldId id="258" r:id="rId9"/>
    <p:sldId id="265" r:id="rId10"/>
    <p:sldId id="260" r:id="rId11"/>
    <p:sldId id="261" r:id="rId12"/>
    <p:sldId id="262" r:id="rId13"/>
    <p:sldId id="263" r:id="rId14"/>
    <p:sldId id="259" r:id="rId15"/>
    <p:sldId id="273" r:id="rId16"/>
    <p:sldId id="268" r:id="rId17"/>
    <p:sldId id="270" r:id="rId18"/>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k-UA"/>
          </a:p>
        </p:txBody>
      </p:sp>
      <p:sp>
        <p:nvSpPr>
          <p:cNvPr id="3" name="Місце для дати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F1388A-2899-4235-B2D8-5ADE70244415}" type="datetimeFigureOut">
              <a:rPr lang="uk-UA" smtClean="0"/>
              <a:t>19.01.2026</a:t>
            </a:fld>
            <a:endParaRPr lang="uk-UA"/>
          </a:p>
        </p:txBody>
      </p:sp>
      <p:sp>
        <p:nvSpPr>
          <p:cNvPr id="4" name="Місце для зображення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k-UA"/>
          </a:p>
        </p:txBody>
      </p:sp>
      <p:sp>
        <p:nvSpPr>
          <p:cNvPr id="5" name="Місце для нотаток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6" name="Місце для нижнього колонтитула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a:p>
        </p:txBody>
      </p:sp>
      <p:sp>
        <p:nvSpPr>
          <p:cNvPr id="7" name="Місце для номера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67AA73-C03F-413E-B949-2041847B9C0A}" type="slidenum">
              <a:rPr lang="uk-UA" smtClean="0"/>
              <a:t>‹№›</a:t>
            </a:fld>
            <a:endParaRPr lang="uk-UA"/>
          </a:p>
        </p:txBody>
      </p:sp>
    </p:spTree>
    <p:extLst>
      <p:ext uri="{BB962C8B-B14F-4D97-AF65-F5344CB8AC3E}">
        <p14:creationId xmlns:p14="http://schemas.microsoft.com/office/powerpoint/2010/main" val="32122233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и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uk-UA" smtClean="0"/>
              <a:t>Зразок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smtClean="0"/>
              <a:t>Клацніть, щоб редагувати стиль зразка підзаголовка</a:t>
            </a:r>
            <a:endParaRPr lang="en-US" dirty="0"/>
          </a:p>
        </p:txBody>
      </p:sp>
      <p:sp>
        <p:nvSpPr>
          <p:cNvPr id="4" name="Date Placeholder 3"/>
          <p:cNvSpPr>
            <a:spLocks noGrp="1"/>
          </p:cNvSpPr>
          <p:nvPr>
            <p:ph type="dt" sz="half" idx="10"/>
          </p:nvPr>
        </p:nvSpPr>
        <p:spPr/>
        <p:txBody>
          <a:bodyPr/>
          <a:lstStyle/>
          <a:p>
            <a:fld id="{0F990870-8C4C-47E1-8246-301FD6965482}" type="datetimeFigureOut">
              <a:rPr lang="uk-UA" smtClean="0"/>
              <a:t>19.01.2026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52C9CC-BA95-4E54-8D67-0E40E3B9870C}" type="slidenum">
              <a:rPr lang="uk-UA" smtClean="0"/>
              <a:t>‹№›</a:t>
            </a:fld>
            <a:endParaRPr lang="uk-UA"/>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86129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idx="1"/>
          </p:nvPr>
        </p:nvSpPr>
        <p:spPr/>
        <p:txBody>
          <a:bodyPr anchor="ct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0F990870-8C4C-47E1-8246-301FD6965482}" type="datetimeFigureOut">
              <a:rPr lang="uk-UA" smtClean="0"/>
              <a:t>19.01.2026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162850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uk-UA" smtClean="0"/>
              <a:t>Зразок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fld id="{0F990870-8C4C-47E1-8246-301FD6965482}" type="datetimeFigureOut">
              <a:rPr lang="uk-UA" smtClean="0"/>
              <a:t>19.01.2026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4286056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Date Placeholder 4"/>
          <p:cNvSpPr>
            <a:spLocks noGrp="1"/>
          </p:cNvSpPr>
          <p:nvPr>
            <p:ph type="dt" sz="half" idx="10"/>
          </p:nvPr>
        </p:nvSpPr>
        <p:spPr/>
        <p:txBody>
          <a:bodyPr/>
          <a:lstStyle/>
          <a:p>
            <a:fld id="{0F990870-8C4C-47E1-8246-301FD6965482}" type="datetimeFigureOut">
              <a:rPr lang="uk-UA" smtClean="0"/>
              <a:t>19.01.2026</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361653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uk-UA" smtClean="0"/>
              <a:t>Зразок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7" name="Date Placeholder 6"/>
          <p:cNvSpPr>
            <a:spLocks noGrp="1"/>
          </p:cNvSpPr>
          <p:nvPr>
            <p:ph type="dt" sz="half" idx="10"/>
          </p:nvPr>
        </p:nvSpPr>
        <p:spPr/>
        <p:txBody>
          <a:bodyPr/>
          <a:lstStyle/>
          <a:p>
            <a:fld id="{0F990870-8C4C-47E1-8246-301FD6965482}" type="datetimeFigureOut">
              <a:rPr lang="uk-UA" smtClean="0"/>
              <a:t>19.01.2026</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1259786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Date Placeholder 2"/>
          <p:cNvSpPr>
            <a:spLocks noGrp="1"/>
          </p:cNvSpPr>
          <p:nvPr>
            <p:ph type="dt" sz="half" idx="10"/>
          </p:nvPr>
        </p:nvSpPr>
        <p:spPr/>
        <p:txBody>
          <a:bodyPr/>
          <a:lstStyle/>
          <a:p>
            <a:fld id="{0F990870-8C4C-47E1-8246-301FD6965482}" type="datetimeFigureOut">
              <a:rPr lang="uk-UA" smtClean="0"/>
              <a:t>19.01.2026</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694314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990870-8C4C-47E1-8246-301FD6965482}" type="datetimeFigureOut">
              <a:rPr lang="uk-UA" smtClean="0"/>
              <a:t>19.01.2026</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1106972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uk-UA" smtClean="0"/>
              <a:t>Зразок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Редагувати стиль зразка тексту</a:t>
            </a:r>
          </a:p>
        </p:txBody>
      </p:sp>
      <p:sp>
        <p:nvSpPr>
          <p:cNvPr id="5" name="Date Placeholder 4"/>
          <p:cNvSpPr>
            <a:spLocks noGrp="1"/>
          </p:cNvSpPr>
          <p:nvPr>
            <p:ph type="dt" sz="half" idx="10"/>
          </p:nvPr>
        </p:nvSpPr>
        <p:spPr/>
        <p:txBody>
          <a:bodyPr/>
          <a:lstStyle/>
          <a:p>
            <a:fld id="{0F990870-8C4C-47E1-8246-301FD6965482}" type="datetimeFigureOut">
              <a:rPr lang="uk-UA" smtClean="0"/>
              <a:t>19.01.2026</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1997652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uk-UA" smtClean="0"/>
              <a:t>Зразок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Редагувати стиль зразка тексту</a:t>
            </a:r>
          </a:p>
        </p:txBody>
      </p:sp>
      <p:sp>
        <p:nvSpPr>
          <p:cNvPr id="5" name="Date Placeholder 4"/>
          <p:cNvSpPr>
            <a:spLocks noGrp="1"/>
          </p:cNvSpPr>
          <p:nvPr>
            <p:ph type="dt" sz="half" idx="10"/>
          </p:nvPr>
        </p:nvSpPr>
        <p:spPr/>
        <p:txBody>
          <a:bodyPr/>
          <a:lstStyle/>
          <a:p>
            <a:fld id="{0F990870-8C4C-47E1-8246-301FD6965482}" type="datetimeFigureOut">
              <a:rPr lang="uk-UA" smtClean="0"/>
              <a:t>19.01.2026</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2001420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 фотографія з підписом">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smtClean="0"/>
              <a:t>Клацніть піктограму, щоб додати зображення</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smtClean="0"/>
              <a:t>Редагувати стиль зразка тексту</a:t>
            </a:r>
          </a:p>
        </p:txBody>
      </p:sp>
      <p:sp>
        <p:nvSpPr>
          <p:cNvPr id="3" name="Date Placeholder 2"/>
          <p:cNvSpPr>
            <a:spLocks noGrp="1"/>
          </p:cNvSpPr>
          <p:nvPr>
            <p:ph type="dt" sz="half" idx="10"/>
          </p:nvPr>
        </p:nvSpPr>
        <p:spPr/>
        <p:txBody>
          <a:bodyPr/>
          <a:lstStyle/>
          <a:p>
            <a:fld id="{0F990870-8C4C-47E1-8246-301FD6965482}" type="datetimeFigureOut">
              <a:rPr lang="uk-UA" smtClean="0"/>
              <a:t>19.01.2026</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154759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uk-UA" smtClean="0"/>
              <a:t>Зразок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fld id="{0F990870-8C4C-47E1-8246-301FD6965482}" type="datetimeFigureOut">
              <a:rPr lang="uk-UA" smtClean="0"/>
              <a:t>19.01.2026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2546818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uk-UA" smtClean="0"/>
              <a:t>Зразок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smtClean="0"/>
              <a:t>Редагувати стиль зразка тексту</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fld id="{0F990870-8C4C-47E1-8246-301FD6965482}" type="datetimeFigureOut">
              <a:rPr lang="uk-UA" smtClean="0"/>
              <a:t>19.01.2026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52C9CC-BA95-4E54-8D67-0E40E3B9870C}" type="slidenum">
              <a:rPr lang="uk-UA" smtClean="0"/>
              <a:t>‹№›</a:t>
            </a:fld>
            <a:endParaRPr lang="uk-UA"/>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65572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uk-UA" smtClean="0"/>
              <a:t>Зразок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fld id="{0F990870-8C4C-47E1-8246-301FD6965482}" type="datetimeFigureOut">
              <a:rPr lang="uk-UA" smtClean="0"/>
              <a:t>19.01.2026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20003044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Картка назви цитат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uk-UA" smtClean="0"/>
              <a:t>Зразок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uk-UA" smtClean="0"/>
              <a:t>Редагувати стиль зразка тексту</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fld id="{0F990870-8C4C-47E1-8246-301FD6965482}" type="datetimeFigureOut">
              <a:rPr lang="uk-UA" smtClean="0"/>
              <a:t>19.01.2026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52C9CC-BA95-4E54-8D67-0E40E3B9870C}" type="slidenum">
              <a:rPr lang="uk-UA" smtClean="0"/>
              <a:t>‹№›</a:t>
            </a:fld>
            <a:endParaRPr lang="uk-UA"/>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1094853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Істина/хибніст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uk-UA" smtClean="0"/>
              <a:t>Зразок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uk-UA" smtClean="0"/>
              <a:t>Редагувати стиль зразка тексту</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fld id="{0F990870-8C4C-47E1-8246-301FD6965482}" type="datetimeFigureOut">
              <a:rPr lang="uk-UA" smtClean="0"/>
              <a:t>19.01.2026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42190615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uk-UA" smtClean="0"/>
              <a:t>Зразок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0F990870-8C4C-47E1-8246-301FD6965482}" type="datetimeFigureOut">
              <a:rPr lang="uk-UA" smtClean="0"/>
              <a:t>19.01.2026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16252327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uk-UA" smtClean="0"/>
              <a:t>Зразок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0F990870-8C4C-47E1-8246-301FD6965482}" type="datetimeFigureOut">
              <a:rPr lang="uk-UA" smtClean="0"/>
              <a:t>19.01.2026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A952C9CC-BA95-4E54-8D67-0E40E3B9870C}" type="slidenum">
              <a:rPr lang="uk-UA" smtClean="0"/>
              <a:t>‹№›</a:t>
            </a:fld>
            <a:endParaRPr lang="uk-UA"/>
          </a:p>
        </p:txBody>
      </p:sp>
    </p:spTree>
    <p:extLst>
      <p:ext uri="{BB962C8B-B14F-4D97-AF65-F5344CB8AC3E}">
        <p14:creationId xmlns:p14="http://schemas.microsoft.com/office/powerpoint/2010/main" val="3943038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uk-UA" smtClean="0"/>
              <a:t>Зразок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0F990870-8C4C-47E1-8246-301FD6965482}" type="datetimeFigureOut">
              <a:rPr lang="uk-UA" smtClean="0"/>
              <a:t>19.01.2026</a:t>
            </a:fld>
            <a:endParaRPr lang="uk-UA"/>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uk-UA"/>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A952C9CC-BA95-4E54-8D67-0E40E3B9870C}" type="slidenum">
              <a:rPr lang="uk-UA" smtClean="0"/>
              <a:t>‹№›</a:t>
            </a:fld>
            <a:endParaRPr lang="uk-UA"/>
          </a:p>
        </p:txBody>
      </p:sp>
    </p:spTree>
    <p:extLst>
      <p:ext uri="{BB962C8B-B14F-4D97-AF65-F5344CB8AC3E}">
        <p14:creationId xmlns:p14="http://schemas.microsoft.com/office/powerpoint/2010/main" val="11430949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hyperlink" Target="https://memorybook.org.ua/2/bilykigor.htm" TargetMode="External"/><Relationship Id="rId1" Type="http://schemas.openxmlformats.org/officeDocument/2006/relationships/slideLayout" Target="../slideLayouts/slideLayout6.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52944" y="429491"/>
            <a:ext cx="10404765" cy="5564909"/>
          </a:xfrm>
        </p:spPr>
        <p:txBody>
          <a:bodyPr>
            <a:normAutofit/>
          </a:bodyPr>
          <a:lstStyle/>
          <a:p>
            <a:pPr algn="ctr"/>
            <a:r>
              <a:rPr lang="ru-RU" b="1" dirty="0"/>
              <a:t>Онлайн-</a:t>
            </a:r>
            <a:r>
              <a:rPr lang="ru-RU" b="1" dirty="0" err="1"/>
              <a:t>виставка</a:t>
            </a:r>
            <a:r>
              <a:rPr lang="ru-RU" b="1" dirty="0"/>
              <a:t> до Дня </a:t>
            </a:r>
            <a:r>
              <a:rPr lang="ru-RU" b="1" dirty="0" err="1" smtClean="0"/>
              <a:t>пам</a:t>
            </a:r>
            <a:r>
              <a:rPr lang="en-US" b="1" dirty="0" smtClean="0"/>
              <a:t>’</a:t>
            </a:r>
            <a:r>
              <a:rPr lang="ru-RU" b="1" dirty="0" err="1" smtClean="0"/>
              <a:t>яті</a:t>
            </a:r>
            <a:r>
              <a:rPr lang="ru-RU" b="1" dirty="0" smtClean="0"/>
              <a:t> </a:t>
            </a:r>
            <a:r>
              <a:rPr lang="ru-RU" b="1" dirty="0" err="1" smtClean="0"/>
              <a:t>захисників</a:t>
            </a:r>
            <a:r>
              <a:rPr lang="ru-RU" b="1" dirty="0" smtClean="0"/>
              <a:t> </a:t>
            </a:r>
            <a:r>
              <a:rPr lang="ru-RU" b="1" dirty="0" err="1" smtClean="0"/>
              <a:t>Донецького</a:t>
            </a:r>
            <a:r>
              <a:rPr lang="ru-RU" b="1" dirty="0" smtClean="0"/>
              <a:t> </a:t>
            </a:r>
            <a:r>
              <a:rPr lang="ru-RU" b="1" dirty="0" err="1" smtClean="0"/>
              <a:t>аеропорту</a:t>
            </a:r>
            <a:r>
              <a:rPr lang="ru-RU" b="1" dirty="0" smtClean="0"/>
              <a:t/>
            </a:r>
            <a:br>
              <a:rPr lang="ru-RU" b="1" dirty="0" smtClean="0"/>
            </a:br>
            <a:r>
              <a:rPr lang="ru-RU" b="1" dirty="0" smtClean="0"/>
              <a:t/>
            </a:r>
            <a:br>
              <a:rPr lang="ru-RU" b="1" dirty="0" smtClean="0"/>
            </a:br>
            <a:r>
              <a:rPr lang="uk-UA" b="1" dirty="0" smtClean="0">
                <a:solidFill>
                  <a:schemeClr val="bg1"/>
                </a:solidFill>
              </a:rPr>
              <a:t>«</a:t>
            </a:r>
            <a:r>
              <a:rPr lang="uk-UA" b="1" dirty="0">
                <a:solidFill>
                  <a:schemeClr val="bg1"/>
                </a:solidFill>
              </a:rPr>
              <a:t>Пам'ятаймо кіборгів безсмертних» </a:t>
            </a:r>
            <a:r>
              <a:rPr lang="ru-RU" b="1" dirty="0"/>
              <a:t/>
            </a:r>
            <a:br>
              <a:rPr lang="ru-RU" b="1" dirty="0"/>
            </a:br>
            <a:endParaRPr lang="uk-UA" dirty="0"/>
          </a:p>
        </p:txBody>
      </p:sp>
    </p:spTree>
    <p:extLst>
      <p:ext uri="{BB962C8B-B14F-4D97-AF65-F5344CB8AC3E}">
        <p14:creationId xmlns:p14="http://schemas.microsoft.com/office/powerpoint/2010/main" val="6685075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46764" y="845127"/>
            <a:ext cx="5611092" cy="110836"/>
          </a:xfrm>
        </p:spPr>
        <p:txBody>
          <a:bodyPr>
            <a:normAutofit fontScale="90000"/>
          </a:bodyPr>
          <a:lstStyle/>
          <a:p>
            <a:pPr algn="ctr"/>
            <a:endParaRPr lang="uk-UA" b="1" dirty="0">
              <a:solidFill>
                <a:schemeClr val="bg1"/>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946" y="263237"/>
            <a:ext cx="10982627" cy="6192982"/>
          </a:xfrm>
          <a:prstGeom prst="rect">
            <a:avLst/>
          </a:prstGeom>
        </p:spPr>
      </p:pic>
    </p:spTree>
    <p:extLst>
      <p:ext uri="{BB962C8B-B14F-4D97-AF65-F5344CB8AC3E}">
        <p14:creationId xmlns:p14="http://schemas.microsoft.com/office/powerpoint/2010/main" val="26907942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509" y="204777"/>
            <a:ext cx="11596255" cy="6410152"/>
          </a:xfrm>
          <a:prstGeom prst="rect">
            <a:avLst/>
          </a:prstGeom>
        </p:spPr>
      </p:pic>
    </p:spTree>
    <p:extLst>
      <p:ext uri="{BB962C8B-B14F-4D97-AF65-F5344CB8AC3E}">
        <p14:creationId xmlns:p14="http://schemas.microsoft.com/office/powerpoint/2010/main" val="3275636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073" y="166254"/>
            <a:ext cx="11426132" cy="6431280"/>
          </a:xfrm>
          <a:prstGeom prst="rect">
            <a:avLst/>
          </a:prstGeom>
        </p:spPr>
      </p:pic>
    </p:spTree>
    <p:extLst>
      <p:ext uri="{BB962C8B-B14F-4D97-AF65-F5344CB8AC3E}">
        <p14:creationId xmlns:p14="http://schemas.microsoft.com/office/powerpoint/2010/main" val="9632741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5563" y="297440"/>
            <a:ext cx="9157855" cy="6144924"/>
          </a:xfrm>
          <a:prstGeom prst="rect">
            <a:avLst/>
          </a:prstGeom>
        </p:spPr>
      </p:pic>
    </p:spTree>
    <p:extLst>
      <p:ext uri="{BB962C8B-B14F-4D97-AF65-F5344CB8AC3E}">
        <p14:creationId xmlns:p14="http://schemas.microsoft.com/office/powerpoint/2010/main" val="27710424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609600" y="2937163"/>
            <a:ext cx="11055927" cy="3693319"/>
          </a:xfrm>
          <a:prstGeom prst="rect">
            <a:avLst/>
          </a:prstGeom>
        </p:spPr>
        <p:txBody>
          <a:bodyPr wrap="square">
            <a:spAutoFit/>
          </a:bodyPr>
          <a:lstStyle/>
          <a:p>
            <a:pPr algn="just">
              <a:spcAft>
                <a:spcPts val="0"/>
              </a:spcAft>
            </a:pPr>
            <a:endParaRPr lang="uk-UA"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endParaRPr lang="uk-UA"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endParaRPr lang="uk-UA"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endParaRPr lang="uk-UA"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endParaRPr lang="uk-UA"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endParaRPr lang="uk-UA"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uk-UA" dirty="0" smtClean="0">
                <a:latin typeface="Times New Roman" panose="02020603050405020304" pitchFamily="18" charset="0"/>
                <a:ea typeface="Calibri" panose="020F0502020204030204" pitchFamily="34" charset="0"/>
                <a:cs typeface="Times New Roman" panose="02020603050405020304" pitchFamily="18" charset="0"/>
              </a:rPr>
              <a:t>Тоді </a:t>
            </a:r>
            <a:r>
              <a:rPr lang="uk-UA" dirty="0">
                <a:latin typeface="Times New Roman" panose="02020603050405020304" pitchFamily="18" charset="0"/>
                <a:ea typeface="Calibri" panose="020F0502020204030204" pitchFamily="34" charset="0"/>
                <a:cs typeface="Times New Roman" panose="02020603050405020304" pitchFamily="18" charset="0"/>
              </a:rPr>
              <a:t>ж в боях за Донецький </a:t>
            </a:r>
            <a:r>
              <a:rPr lang="uk-UA" dirty="0" smtClean="0">
                <a:latin typeface="Times New Roman" panose="02020603050405020304" pitchFamily="18" charset="0"/>
                <a:ea typeface="Calibri" panose="020F0502020204030204" pitchFamily="34" charset="0"/>
                <a:cs typeface="Times New Roman" panose="02020603050405020304" pitchFamily="18" charset="0"/>
              </a:rPr>
              <a:t>аеропорт </a:t>
            </a:r>
            <a:r>
              <a:rPr lang="uk-UA" dirty="0">
                <a:latin typeface="Times New Roman" panose="02020603050405020304" pitchFamily="18" charset="0"/>
                <a:ea typeface="Calibri" panose="020F0502020204030204" pitchFamily="34" charset="0"/>
                <a:cs typeface="Times New Roman" panose="02020603050405020304" pitchFamily="18" charset="0"/>
              </a:rPr>
              <a:t>21 січня 2015 рок</a:t>
            </a:r>
            <a:r>
              <a:rPr lang="uk-UA" dirty="0" smtClean="0">
                <a:latin typeface="Times New Roman" panose="02020603050405020304" pitchFamily="18" charset="0"/>
                <a:ea typeface="Calibri" panose="020F0502020204030204" pitchFamily="34" charset="0"/>
                <a:cs typeface="Times New Roman" panose="02020603050405020304" pitchFamily="18" charset="0"/>
              </a:rPr>
              <a:t> героїчно загинув </a:t>
            </a:r>
            <a:r>
              <a:rPr lang="uk-UA" dirty="0">
                <a:latin typeface="Times New Roman" panose="02020603050405020304" pitchFamily="18" charset="0"/>
                <a:ea typeface="Calibri" panose="020F0502020204030204" pitchFamily="34" charset="0"/>
                <a:cs typeface="Times New Roman" panose="02020603050405020304" pitchFamily="18" charset="0"/>
              </a:rPr>
              <a:t>наш земляк - </a:t>
            </a:r>
            <a:r>
              <a:rPr lang="uk-UA" dirty="0" err="1">
                <a:latin typeface="Times New Roman" panose="02020603050405020304" pitchFamily="18" charset="0"/>
                <a:ea typeface="Calibri" panose="020F0502020204030204" pitchFamily="34" charset="0"/>
                <a:cs typeface="Times New Roman" panose="02020603050405020304" pitchFamily="18" charset="0"/>
              </a:rPr>
              <a:t>старокостянтинівець</a:t>
            </a:r>
            <a:r>
              <a:rPr lang="uk-UA" dirty="0">
                <a:latin typeface="Times New Roman" panose="02020603050405020304" pitchFamily="18" charset="0"/>
                <a:ea typeface="Calibri" panose="020F0502020204030204" pitchFamily="34" charset="0"/>
                <a:cs typeface="Times New Roman" panose="02020603050405020304" pitchFamily="18" charset="0"/>
              </a:rPr>
              <a:t> Ігор Білик, який воював в </a:t>
            </a:r>
            <a:r>
              <a:rPr lang="uk-UA" dirty="0" smtClean="0">
                <a:latin typeface="Times New Roman" panose="02020603050405020304" pitchFamily="18" charset="0"/>
                <a:ea typeface="Calibri" panose="020F0502020204030204" pitchFamily="34" charset="0"/>
                <a:cs typeface="Times New Roman" panose="02020603050405020304" pitchFamily="18" charset="0"/>
              </a:rPr>
              <a:t>90-му </a:t>
            </a:r>
            <a:r>
              <a:rPr lang="uk-UA" dirty="0">
                <a:latin typeface="Times New Roman" panose="02020603050405020304" pitchFamily="18" charset="0"/>
                <a:ea typeface="Calibri" panose="020F0502020204030204" pitchFamily="34" charset="0"/>
                <a:cs typeface="Times New Roman" panose="02020603050405020304" pitchFamily="18" charset="0"/>
              </a:rPr>
              <a:t>окремому аеромобільному </a:t>
            </a:r>
            <a:r>
              <a:rPr lang="uk-UA" dirty="0" smtClean="0">
                <a:latin typeface="Times New Roman" panose="02020603050405020304" pitchFamily="18" charset="0"/>
                <a:ea typeface="Calibri" panose="020F0502020204030204" pitchFamily="34" charset="0"/>
                <a:cs typeface="Times New Roman" panose="02020603050405020304" pitchFamily="18" charset="0"/>
              </a:rPr>
              <a:t>батальйоні.</a:t>
            </a:r>
            <a:endParaRPr lang="uk-UA"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endParaRPr lang="uk-UA"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uk-UA" dirty="0" smtClean="0">
                <a:latin typeface="Times New Roman" panose="02020603050405020304" pitchFamily="18" charset="0"/>
                <a:ea typeface="Calibri" panose="020F0502020204030204" pitchFamily="34" charset="0"/>
                <a:cs typeface="Times New Roman" panose="02020603050405020304" pitchFamily="18" charset="0"/>
              </a:rPr>
              <a:t>Ігор Білик на фото шостий з права в другому нижньому ряді.</a:t>
            </a:r>
            <a:endParaRPr lang="uk-UA"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2545" y="1"/>
            <a:ext cx="8484133" cy="5389418"/>
          </a:xfrm>
          <a:prstGeom prst="rect">
            <a:avLst/>
          </a:prstGeom>
        </p:spPr>
      </p:pic>
    </p:spTree>
    <p:extLst>
      <p:ext uri="{BB962C8B-B14F-4D97-AF65-F5344CB8AC3E}">
        <p14:creationId xmlns:p14="http://schemas.microsoft.com/office/powerpoint/2010/main" val="289680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97526" y="365124"/>
            <a:ext cx="10293929" cy="5481494"/>
          </a:xfrm>
        </p:spPr>
        <p:txBody>
          <a:bodyPr>
            <a:normAutofit fontScale="90000"/>
          </a:bodyPr>
          <a:lstStyle/>
          <a:p>
            <a:pPr algn="ct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
            </a:r>
            <a:br>
              <a:rPr lang="uk-UA" sz="1800" b="1" dirty="0" smtClean="0">
                <a:latin typeface="Times New Roman" panose="02020603050405020304" pitchFamily="18" charset="0"/>
                <a:cs typeface="Times New Roman" panose="02020603050405020304" pitchFamily="18" charset="0"/>
              </a:rPr>
            </a:br>
            <a:r>
              <a:rPr lang="uk-UA" sz="2000" b="1" dirty="0" smtClean="0">
                <a:solidFill>
                  <a:schemeClr val="bg1"/>
                </a:solidFill>
                <a:latin typeface="Times New Roman" panose="02020603050405020304" pitchFamily="18" charset="0"/>
                <a:cs typeface="Times New Roman" panose="02020603050405020304" pitchFamily="18" charset="0"/>
              </a:rPr>
              <a:t>Біографія захисника донецького аеропорту, кіборга Білика </a:t>
            </a:r>
            <a:r>
              <a:rPr lang="uk-UA" sz="2000" b="1" dirty="0" err="1" smtClean="0">
                <a:solidFill>
                  <a:schemeClr val="bg1"/>
                </a:solidFill>
                <a:latin typeface="Times New Roman" panose="02020603050405020304" pitchFamily="18" charset="0"/>
                <a:cs typeface="Times New Roman" panose="02020603050405020304" pitchFamily="18" charset="0"/>
              </a:rPr>
              <a:t>ігоря</a:t>
            </a:r>
            <a:r>
              <a:rPr lang="uk-UA" sz="2000" b="1" dirty="0" smtClean="0">
                <a:solidFill>
                  <a:schemeClr val="bg1"/>
                </a:solidFill>
                <a:latin typeface="Times New Roman" panose="02020603050405020304" pitchFamily="18" charset="0"/>
                <a:cs typeface="Times New Roman" panose="02020603050405020304" pitchFamily="18" charset="0"/>
              </a:rPr>
              <a:t> Васильовича, уродженця </a:t>
            </a:r>
            <a:r>
              <a:rPr lang="uk-UA" sz="2000" b="1" dirty="0" err="1" smtClean="0">
                <a:solidFill>
                  <a:schemeClr val="bg1"/>
                </a:solidFill>
                <a:latin typeface="Times New Roman" panose="02020603050405020304" pitchFamily="18" charset="0"/>
                <a:cs typeface="Times New Roman" panose="02020603050405020304" pitchFamily="18" charset="0"/>
              </a:rPr>
              <a:t>м.Старокостянтинів</a:t>
            </a:r>
            <a:r>
              <a:rPr lang="uk-UA" sz="2000" dirty="0" smtClean="0">
                <a:solidFill>
                  <a:schemeClr val="bg1"/>
                </a:solidFill>
              </a:rPr>
              <a:t/>
            </a:r>
            <a:br>
              <a:rPr lang="uk-UA" sz="2000" dirty="0" smtClean="0">
                <a:solidFill>
                  <a:schemeClr val="bg1"/>
                </a:solidFill>
              </a:rPr>
            </a:br>
            <a:r>
              <a:rPr lang="uk-UA" sz="1800" dirty="0" smtClean="0">
                <a:solidFill>
                  <a:schemeClr val="bg1"/>
                </a:solidFill>
              </a:rPr>
              <a:t>     </a:t>
            </a:r>
            <a:br>
              <a:rPr lang="uk-UA" sz="1800" dirty="0" smtClean="0">
                <a:solidFill>
                  <a:schemeClr val="bg1"/>
                </a:solidFill>
              </a:rPr>
            </a:br>
            <a:r>
              <a:rPr lang="uk-UA" sz="1800" dirty="0" smtClean="0">
                <a:solidFill>
                  <a:schemeClr val="bg1"/>
                </a:solidFill>
              </a:rPr>
              <a:t>     </a:t>
            </a:r>
            <a:r>
              <a:rPr lang="uk-UA" sz="1800" b="1" dirty="0" smtClean="0">
                <a:solidFill>
                  <a:schemeClr val="bg1"/>
                </a:solidFill>
                <a:latin typeface="Times New Roman" panose="02020603050405020304" pitchFamily="18" charset="0"/>
                <a:cs typeface="Times New Roman" panose="02020603050405020304" pitchFamily="18" charset="0"/>
              </a:rPr>
              <a:t>Білик Ігор Васильович </a:t>
            </a:r>
            <a:r>
              <a:rPr lang="uk-UA" sz="1800" dirty="0" smtClean="0">
                <a:solidFill>
                  <a:schemeClr val="bg1"/>
                </a:solidFill>
                <a:latin typeface="Times New Roman" panose="02020603050405020304" pitchFamily="18" charset="0"/>
                <a:cs typeface="Times New Roman" panose="02020603050405020304" pitchFamily="18" charset="0"/>
              </a:rPr>
              <a:t>народився 14 лютого 1979 року у </a:t>
            </a:r>
            <a:r>
              <a:rPr lang="uk-UA" sz="1800" dirty="0" err="1" smtClean="0">
                <a:solidFill>
                  <a:schemeClr val="bg1"/>
                </a:solidFill>
                <a:latin typeface="Times New Roman" panose="02020603050405020304" pitchFamily="18" charset="0"/>
                <a:cs typeface="Times New Roman" panose="02020603050405020304" pitchFamily="18" charset="0"/>
              </a:rPr>
              <a:t>м.Старокостянтинів</a:t>
            </a:r>
            <a:r>
              <a:rPr lang="uk-UA" sz="1800" dirty="0" smtClean="0">
                <a:solidFill>
                  <a:schemeClr val="bg1"/>
                </a:solidFill>
                <a:latin typeface="Times New Roman" panose="02020603050405020304" pitchFamily="18" charset="0"/>
                <a:cs typeface="Times New Roman" panose="02020603050405020304" pitchFamily="18" charset="0"/>
              </a:rPr>
              <a:t> Хмельницької області.</a:t>
            </a:r>
            <a:br>
              <a:rPr lang="uk-UA" sz="1800" dirty="0" smtClean="0">
                <a:solidFill>
                  <a:schemeClr val="bg1"/>
                </a:solidFill>
                <a:latin typeface="Times New Roman" panose="02020603050405020304" pitchFamily="18" charset="0"/>
                <a:cs typeface="Times New Roman" panose="02020603050405020304" pitchFamily="18" charset="0"/>
              </a:rPr>
            </a:br>
            <a:r>
              <a:rPr lang="uk-UA" sz="1800" dirty="0" smtClean="0">
                <a:solidFill>
                  <a:schemeClr val="bg1"/>
                </a:solidFill>
                <a:latin typeface="Times New Roman" panose="02020603050405020304" pitchFamily="18" charset="0"/>
                <a:cs typeface="Times New Roman" panose="02020603050405020304" pitchFamily="18" charset="0"/>
              </a:rPr>
              <a:t>     У 1986 році пішов у перший клас школи № 8 м. Старокостянтинів. Закінчив 9 класів та вступив в до місцевого Професійно-Технічного Училища, за фахом – зварювальник.</a:t>
            </a:r>
            <a:br>
              <a:rPr lang="uk-UA" sz="1800" dirty="0" smtClean="0">
                <a:solidFill>
                  <a:schemeClr val="bg1"/>
                </a:solidFill>
                <a:latin typeface="Times New Roman" panose="02020603050405020304" pitchFamily="18" charset="0"/>
                <a:cs typeface="Times New Roman" panose="02020603050405020304" pitchFamily="18" charset="0"/>
              </a:rPr>
            </a:br>
            <a:r>
              <a:rPr lang="uk-UA" sz="1800" dirty="0" smtClean="0">
                <a:solidFill>
                  <a:schemeClr val="bg1"/>
                </a:solidFill>
                <a:latin typeface="Times New Roman" panose="02020603050405020304" pitchFamily="18" charset="0"/>
                <a:cs typeface="Times New Roman" panose="02020603050405020304" pitchFamily="18" charset="0"/>
              </a:rPr>
              <a:t>     24 листопада 1997 року призваний на строкову службу до збройних сил </a:t>
            </a:r>
            <a:r>
              <a:rPr lang="uk-UA" sz="1800" dirty="0" err="1" smtClean="0">
                <a:solidFill>
                  <a:schemeClr val="bg1"/>
                </a:solidFill>
                <a:latin typeface="Times New Roman" panose="02020603050405020304" pitchFamily="18" charset="0"/>
                <a:cs typeface="Times New Roman" panose="02020603050405020304" pitchFamily="18" charset="0"/>
              </a:rPr>
              <a:t>україни</a:t>
            </a:r>
            <a:r>
              <a:rPr lang="uk-UA" sz="1800" dirty="0" smtClean="0">
                <a:solidFill>
                  <a:schemeClr val="bg1"/>
                </a:solidFill>
                <a:latin typeface="Times New Roman" panose="02020603050405020304" pitchFamily="18" charset="0"/>
                <a:cs typeface="Times New Roman" panose="02020603050405020304" pitchFamily="18" charset="0"/>
              </a:rPr>
              <a:t>, проходив службу в частині спеціального призначення. Служив в Криму, був десантником-розвідником. Мав стрибки з парашутом. </a:t>
            </a:r>
            <a:br>
              <a:rPr lang="uk-UA" sz="1800" dirty="0" smtClean="0">
                <a:solidFill>
                  <a:schemeClr val="bg1"/>
                </a:solidFill>
                <a:latin typeface="Times New Roman" panose="02020603050405020304" pitchFamily="18" charset="0"/>
                <a:cs typeface="Times New Roman" panose="02020603050405020304" pitchFamily="18" charset="0"/>
              </a:rPr>
            </a:br>
            <a:r>
              <a:rPr lang="uk-UA" sz="1800" dirty="0" smtClean="0">
                <a:solidFill>
                  <a:schemeClr val="bg1"/>
                </a:solidFill>
                <a:latin typeface="Times New Roman" panose="02020603050405020304" pitchFamily="18" charset="0"/>
                <a:cs typeface="Times New Roman" panose="02020603050405020304" pitchFamily="18" charset="0"/>
              </a:rPr>
              <a:t>   Після звільнення працював у КП "</a:t>
            </a:r>
            <a:r>
              <a:rPr lang="uk-UA" sz="1800" dirty="0" err="1" smtClean="0">
                <a:solidFill>
                  <a:schemeClr val="bg1"/>
                </a:solidFill>
                <a:latin typeface="Times New Roman" panose="02020603050405020304" pitchFamily="18" charset="0"/>
                <a:cs typeface="Times New Roman" panose="02020603050405020304" pitchFamily="18" charset="0"/>
              </a:rPr>
              <a:t>Тепловик</a:t>
            </a:r>
            <a:r>
              <a:rPr lang="uk-UA" sz="1800" dirty="0" smtClean="0">
                <a:solidFill>
                  <a:schemeClr val="bg1"/>
                </a:solidFill>
                <a:latin typeface="Times New Roman" panose="02020603050405020304" pitchFamily="18" charset="0"/>
                <a:cs typeface="Times New Roman" panose="02020603050405020304" pitchFamily="18" charset="0"/>
              </a:rPr>
              <a:t>", слюсарем сантехніком.</a:t>
            </a:r>
            <a:br>
              <a:rPr lang="uk-UA" sz="1800" dirty="0" smtClean="0">
                <a:solidFill>
                  <a:schemeClr val="bg1"/>
                </a:solidFill>
                <a:latin typeface="Times New Roman" panose="02020603050405020304" pitchFamily="18" charset="0"/>
                <a:cs typeface="Times New Roman" panose="02020603050405020304" pitchFamily="18" charset="0"/>
              </a:rPr>
            </a:br>
            <a:r>
              <a:rPr lang="uk-UA" sz="1800" dirty="0" smtClean="0">
                <a:solidFill>
                  <a:schemeClr val="bg1"/>
                </a:solidFill>
                <a:latin typeface="Times New Roman" panose="02020603050405020304" pitchFamily="18" charset="0"/>
                <a:cs typeface="Times New Roman" panose="02020603050405020304" pitchFamily="18" charset="0"/>
              </a:rPr>
              <a:t>     У серпні 2014 року призваний по мобілізації. Проходив підготовку на Житомирському полігоні, а службу у 90 окремому аеромобільному батальйоні. </a:t>
            </a:r>
            <a:r>
              <a:rPr lang="uk-UA" sz="1800" dirty="0">
                <a:solidFill>
                  <a:schemeClr val="bg1"/>
                </a:solidFill>
                <a:latin typeface="Times New Roman" panose="02020603050405020304" pitchFamily="18" charset="0"/>
                <a:cs typeface="Times New Roman" panose="02020603050405020304" pitchFamily="18" charset="0"/>
              </a:rPr>
              <a:t/>
            </a:r>
            <a:br>
              <a:rPr lang="uk-UA" sz="1800" dirty="0">
                <a:solidFill>
                  <a:schemeClr val="bg1"/>
                </a:solidFill>
                <a:latin typeface="Times New Roman" panose="02020603050405020304" pitchFamily="18" charset="0"/>
                <a:cs typeface="Times New Roman" panose="02020603050405020304" pitchFamily="18" charset="0"/>
              </a:rPr>
            </a:br>
            <a:r>
              <a:rPr lang="uk-UA" sz="1800" dirty="0">
                <a:solidFill>
                  <a:schemeClr val="bg1"/>
                </a:solidFill>
                <a:latin typeface="Times New Roman" panose="02020603050405020304" pitchFamily="18" charset="0"/>
                <a:cs typeface="Times New Roman" panose="02020603050405020304" pitchFamily="18" charset="0"/>
              </a:rPr>
              <a:t>з серпня 2014 до 21 січня 2015 </a:t>
            </a:r>
            <a:r>
              <a:rPr lang="uk-UA" sz="1800" dirty="0" smtClean="0">
                <a:solidFill>
                  <a:schemeClr val="bg1"/>
                </a:solidFill>
                <a:latin typeface="Times New Roman" panose="02020603050405020304" pitchFamily="18" charset="0"/>
                <a:cs typeface="Times New Roman" panose="02020603050405020304" pitchFamily="18" charset="0"/>
              </a:rPr>
              <a:t>року Підрозділ в якому проходив службу Ігор, стояв на захисті донецького аеропорту.</a:t>
            </a:r>
            <a:br>
              <a:rPr lang="uk-UA" sz="1800" dirty="0" smtClean="0">
                <a:solidFill>
                  <a:schemeClr val="bg1"/>
                </a:solidFill>
                <a:latin typeface="Times New Roman" panose="02020603050405020304" pitchFamily="18" charset="0"/>
                <a:cs typeface="Times New Roman" panose="02020603050405020304" pitchFamily="18" charset="0"/>
              </a:rPr>
            </a:br>
            <a:r>
              <a:rPr lang="uk-UA" sz="1800" dirty="0" smtClean="0">
                <a:solidFill>
                  <a:schemeClr val="bg1"/>
                </a:solidFill>
                <a:latin typeface="Times New Roman" panose="02020603050405020304" pitchFamily="18" charset="0"/>
                <a:cs typeface="Times New Roman" panose="02020603050405020304" pitchFamily="18" charset="0"/>
              </a:rPr>
              <a:t>     Загинув 21 січня 2015 року під час ворожого артилерійського вогню (122-мм міна</a:t>
            </a:r>
            <a:r>
              <a:rPr lang="uk-UA" sz="1800" dirty="0">
                <a:solidFill>
                  <a:schemeClr val="bg1"/>
                </a:solidFill>
                <a:latin typeface="Times New Roman" panose="02020603050405020304" pitchFamily="18" charset="0"/>
                <a:cs typeface="Times New Roman" panose="02020603050405020304" pitchFamily="18" charset="0"/>
              </a:rPr>
              <a:t>) у </a:t>
            </a:r>
            <a:r>
              <a:rPr lang="uk-UA" sz="1800" dirty="0" smtClean="0">
                <a:solidFill>
                  <a:schemeClr val="bg1"/>
                </a:solidFill>
                <a:latin typeface="Times New Roman" panose="02020603050405020304" pitchFamily="18" charset="0"/>
                <a:cs typeface="Times New Roman" panose="02020603050405020304" pitchFamily="18" charset="0"/>
              </a:rPr>
              <a:t>боях в </a:t>
            </a:r>
            <a:r>
              <a:rPr lang="uk-UA" sz="1800" dirty="0">
                <a:solidFill>
                  <a:schemeClr val="bg1"/>
                </a:solidFill>
                <a:latin typeface="Times New Roman" panose="02020603050405020304" pitchFamily="18" charset="0"/>
                <a:cs typeface="Times New Roman" panose="02020603050405020304" pitchFamily="18" charset="0"/>
              </a:rPr>
              <a:t>районі аеропорту </a:t>
            </a:r>
            <a:r>
              <a:rPr lang="uk-UA" sz="1800" dirty="0" smtClean="0">
                <a:solidFill>
                  <a:schemeClr val="bg1"/>
                </a:solidFill>
                <a:latin typeface="Times New Roman" panose="02020603050405020304" pitchFamily="18" charset="0"/>
                <a:cs typeface="Times New Roman" panose="02020603050405020304" pitchFamily="18" charset="0"/>
              </a:rPr>
              <a:t>Донецька.</a:t>
            </a:r>
            <a:br>
              <a:rPr lang="uk-UA" sz="1800" dirty="0" smtClean="0">
                <a:solidFill>
                  <a:schemeClr val="bg1"/>
                </a:solidFill>
                <a:latin typeface="Times New Roman" panose="02020603050405020304" pitchFamily="18" charset="0"/>
                <a:cs typeface="Times New Roman" panose="02020603050405020304" pitchFamily="18" charset="0"/>
              </a:rPr>
            </a:br>
            <a:r>
              <a:rPr lang="uk-UA" sz="1800" dirty="0" smtClean="0">
                <a:solidFill>
                  <a:schemeClr val="bg1"/>
                </a:solidFill>
                <a:latin typeface="Times New Roman" panose="02020603050405020304" pitchFamily="18" charset="0"/>
                <a:cs typeface="Times New Roman" panose="02020603050405020304" pitchFamily="18" charset="0"/>
              </a:rPr>
              <a:t>     Похований у м. Старокостянтинів Хмельницької області.</a:t>
            </a:r>
            <a:br>
              <a:rPr lang="uk-UA" sz="1800" dirty="0" smtClean="0">
                <a:solidFill>
                  <a:schemeClr val="bg1"/>
                </a:solidFill>
                <a:latin typeface="Times New Roman" panose="02020603050405020304" pitchFamily="18" charset="0"/>
                <a:cs typeface="Times New Roman" panose="02020603050405020304" pitchFamily="18" charset="0"/>
              </a:rPr>
            </a:br>
            <a:r>
              <a:rPr lang="uk-UA" sz="1800" dirty="0" smtClean="0">
                <a:solidFill>
                  <a:schemeClr val="bg1"/>
                </a:solidFill>
                <a:latin typeface="Times New Roman" panose="02020603050405020304" pitchFamily="18" charset="0"/>
                <a:cs typeface="Times New Roman" panose="02020603050405020304" pitchFamily="18" charset="0"/>
              </a:rPr>
              <a:t>     Указом Президента України № 282/2015 від 23 травня 2015 року, "за особисту мужність і високий професіоналізм, виявлені у захисті державного суверенітету та територіальної цілісності України, вірність військовій присязі", нагороджений орденом «За мужність» III ступеня (посмертно).</a:t>
            </a:r>
            <a:br>
              <a:rPr lang="uk-UA" sz="1800" dirty="0" smtClean="0">
                <a:solidFill>
                  <a:schemeClr val="bg1"/>
                </a:solidFill>
                <a:latin typeface="Times New Roman" panose="02020603050405020304" pitchFamily="18" charset="0"/>
                <a:cs typeface="Times New Roman" panose="02020603050405020304" pitchFamily="18" charset="0"/>
              </a:rPr>
            </a:br>
            <a:r>
              <a:rPr lang="uk-UA" sz="1800" dirty="0" smtClean="0">
                <a:solidFill>
                  <a:schemeClr val="bg1"/>
                </a:solidFill>
                <a:latin typeface="Times New Roman" panose="02020603050405020304" pitchFamily="18" charset="0"/>
                <a:cs typeface="Times New Roman" panose="02020603050405020304" pitchFamily="18" charset="0"/>
              </a:rPr>
              <a:t>     Нагороджений іменною зброєю - кортиком та нагрудним знаком «За оборону Донецького аеропорту» (посмертно</a:t>
            </a:r>
            <a:r>
              <a:rPr lang="uk-UA" sz="1600" dirty="0" smtClean="0">
                <a:solidFill>
                  <a:schemeClr val="bg1"/>
                </a:solidFill>
                <a:latin typeface="Times New Roman" panose="02020603050405020304" pitchFamily="18" charset="0"/>
                <a:cs typeface="Times New Roman" panose="02020603050405020304" pitchFamily="18" charset="0"/>
              </a:rPr>
              <a:t>).</a:t>
            </a:r>
            <a:br>
              <a:rPr lang="uk-UA" sz="1600" dirty="0" smtClean="0">
                <a:solidFill>
                  <a:schemeClr val="bg1"/>
                </a:solidFill>
                <a:latin typeface="Times New Roman" panose="02020603050405020304" pitchFamily="18" charset="0"/>
                <a:cs typeface="Times New Roman" panose="02020603050405020304" pitchFamily="18" charset="0"/>
              </a:rPr>
            </a:br>
            <a:r>
              <a:rPr lang="uk-UA" dirty="0" smtClean="0"/>
              <a:t>  </a:t>
            </a:r>
            <a:r>
              <a:rPr lang="uk-UA" sz="2000" b="1" dirty="0" smtClean="0">
                <a:latin typeface="Times New Roman" panose="02020603050405020304" pitchFamily="18" charset="0"/>
                <a:cs typeface="Times New Roman" panose="02020603050405020304" pitchFamily="18" charset="0"/>
              </a:rPr>
              <a:t>Ф. – 173, од. </a:t>
            </a:r>
            <a:r>
              <a:rPr lang="uk-UA" sz="2000" b="1" dirty="0" err="1" smtClean="0">
                <a:latin typeface="Times New Roman" panose="02020603050405020304" pitchFamily="18" charset="0"/>
                <a:cs typeface="Times New Roman" panose="02020603050405020304" pitchFamily="18" charset="0"/>
              </a:rPr>
              <a:t>зб</a:t>
            </a:r>
            <a:r>
              <a:rPr lang="uk-UA" sz="2000" b="1" dirty="0" smtClean="0">
                <a:latin typeface="Times New Roman" panose="02020603050405020304" pitchFamily="18" charset="0"/>
                <a:cs typeface="Times New Roman" panose="02020603050405020304" pitchFamily="18" charset="0"/>
              </a:rPr>
              <a:t>. – 3, </a:t>
            </a:r>
            <a:r>
              <a:rPr lang="uk-UA" sz="2000" b="1" dirty="0" err="1" smtClean="0">
                <a:latin typeface="Times New Roman" panose="02020603050405020304" pitchFamily="18" charset="0"/>
                <a:cs typeface="Times New Roman" panose="02020603050405020304" pitchFamily="18" charset="0"/>
              </a:rPr>
              <a:t>арк</a:t>
            </a:r>
            <a:r>
              <a:rPr lang="uk-UA" sz="2000" b="1" dirty="0" smtClean="0">
                <a:latin typeface="Times New Roman" panose="02020603050405020304" pitchFamily="18" charset="0"/>
                <a:cs typeface="Times New Roman" panose="02020603050405020304" pitchFamily="18" charset="0"/>
              </a:rPr>
              <a:t>. – 2.</a:t>
            </a:r>
            <a:r>
              <a:rPr lang="uk-UA" sz="2000" dirty="0" smtClean="0">
                <a:latin typeface="Times New Roman" panose="02020603050405020304" pitchFamily="18" charset="0"/>
                <a:cs typeface="Times New Roman" panose="02020603050405020304" pitchFamily="18" charset="0"/>
              </a:rPr>
              <a:t>   </a:t>
            </a:r>
            <a:br>
              <a:rPr lang="uk-UA" sz="2000" dirty="0" smtClean="0">
                <a:latin typeface="Times New Roman" panose="02020603050405020304" pitchFamily="18" charset="0"/>
                <a:cs typeface="Times New Roman" panose="02020603050405020304" pitchFamily="18" charset="0"/>
              </a:rPr>
            </a:br>
            <a:r>
              <a:rPr lang="uk-UA" dirty="0" smtClean="0"/>
              <a:t> </a:t>
            </a:r>
            <a:br>
              <a:rPr lang="uk-UA" dirty="0" smtClean="0"/>
            </a:br>
            <a:r>
              <a:rPr lang="uk-UA" dirty="0" smtClean="0"/>
              <a:t> </a:t>
            </a:r>
            <a:br>
              <a:rPr lang="uk-UA" dirty="0" smtClean="0"/>
            </a:br>
            <a:r>
              <a:rPr lang="uk-UA" dirty="0" smtClean="0"/>
              <a:t> </a:t>
            </a:r>
            <a:br>
              <a:rPr lang="uk-UA" dirty="0" smtClean="0"/>
            </a:br>
            <a:r>
              <a:rPr lang="uk-UA" sz="1600" b="1" dirty="0" smtClean="0">
                <a:latin typeface="Times New Roman" panose="02020603050405020304" pitchFamily="18" charset="0"/>
                <a:cs typeface="Times New Roman" panose="02020603050405020304" pitchFamily="18" charset="0"/>
              </a:rPr>
              <a:t/>
            </a:r>
            <a:br>
              <a:rPr lang="uk-UA" sz="1600" b="1" dirty="0" smtClean="0">
                <a:latin typeface="Times New Roman" panose="02020603050405020304" pitchFamily="18" charset="0"/>
                <a:cs typeface="Times New Roman" panose="02020603050405020304" pitchFamily="18" charset="0"/>
              </a:rPr>
            </a:br>
            <a:r>
              <a:rPr lang="uk-UA" sz="1600" b="1" dirty="0" smtClean="0">
                <a:latin typeface="Times New Roman" panose="02020603050405020304" pitchFamily="18" charset="0"/>
                <a:cs typeface="Times New Roman" panose="02020603050405020304" pitchFamily="18" charset="0"/>
              </a:rPr>
              <a:t/>
            </a:r>
            <a:br>
              <a:rPr lang="uk-UA" sz="1600" b="1" dirty="0" smtClean="0">
                <a:latin typeface="Times New Roman" panose="02020603050405020304" pitchFamily="18" charset="0"/>
                <a:cs typeface="Times New Roman" panose="02020603050405020304" pitchFamily="18" charset="0"/>
              </a:rPr>
            </a:br>
            <a:r>
              <a:rPr lang="uk-UA" sz="1600" b="1" dirty="0" smtClean="0">
                <a:latin typeface="Times New Roman" panose="02020603050405020304" pitchFamily="18" charset="0"/>
                <a:cs typeface="Times New Roman" panose="02020603050405020304" pitchFamily="18" charset="0"/>
              </a:rPr>
              <a:t/>
            </a:r>
            <a:br>
              <a:rPr lang="uk-UA" sz="1600" b="1" dirty="0" smtClean="0">
                <a:latin typeface="Times New Roman" panose="02020603050405020304" pitchFamily="18" charset="0"/>
                <a:cs typeface="Times New Roman" panose="02020603050405020304" pitchFamily="18" charset="0"/>
              </a:rPr>
            </a:br>
            <a:r>
              <a:rPr lang="uk-UA" sz="1600" b="1" dirty="0" smtClean="0">
                <a:latin typeface="Times New Roman" panose="02020603050405020304" pitchFamily="18" charset="0"/>
                <a:cs typeface="Times New Roman" panose="02020603050405020304" pitchFamily="18" charset="0"/>
              </a:rPr>
              <a:t/>
            </a:r>
            <a:br>
              <a:rPr lang="uk-UA" sz="1600" b="1" dirty="0" smtClean="0">
                <a:latin typeface="Times New Roman" panose="02020603050405020304" pitchFamily="18" charset="0"/>
                <a:cs typeface="Times New Roman" panose="02020603050405020304" pitchFamily="18" charset="0"/>
              </a:rPr>
            </a:br>
            <a:r>
              <a:rPr lang="uk-UA" sz="1600" b="1" dirty="0" smtClean="0">
                <a:latin typeface="Times New Roman" panose="02020603050405020304" pitchFamily="18" charset="0"/>
                <a:cs typeface="Times New Roman" panose="02020603050405020304" pitchFamily="18" charset="0"/>
              </a:rPr>
              <a:t/>
            </a:r>
            <a:br>
              <a:rPr lang="uk-UA" sz="1600" b="1" dirty="0" smtClean="0">
                <a:latin typeface="Times New Roman" panose="02020603050405020304" pitchFamily="18" charset="0"/>
                <a:cs typeface="Times New Roman" panose="02020603050405020304" pitchFamily="18" charset="0"/>
              </a:rPr>
            </a:br>
            <a:r>
              <a:rPr lang="uk-UA" sz="1600" b="1" dirty="0" smtClean="0">
                <a:latin typeface="Times New Roman" panose="02020603050405020304" pitchFamily="18" charset="0"/>
                <a:cs typeface="Times New Roman" panose="02020603050405020304" pitchFamily="18" charset="0"/>
              </a:rPr>
              <a:t/>
            </a:r>
            <a:br>
              <a:rPr lang="uk-UA" sz="1600" b="1" dirty="0" smtClean="0">
                <a:latin typeface="Times New Roman" panose="02020603050405020304" pitchFamily="18" charset="0"/>
                <a:cs typeface="Times New Roman" panose="02020603050405020304" pitchFamily="18" charset="0"/>
              </a:rPr>
            </a:br>
            <a:r>
              <a:rPr lang="uk-UA" sz="1600" b="1" dirty="0" smtClean="0">
                <a:latin typeface="Times New Roman" panose="02020603050405020304" pitchFamily="18" charset="0"/>
                <a:cs typeface="Times New Roman" panose="02020603050405020304" pitchFamily="18" charset="0"/>
              </a:rPr>
              <a:t/>
            </a:r>
            <a:br>
              <a:rPr lang="uk-UA" sz="1600" b="1" dirty="0" smtClean="0">
                <a:latin typeface="Times New Roman" panose="02020603050405020304" pitchFamily="18" charset="0"/>
                <a:cs typeface="Times New Roman" panose="02020603050405020304" pitchFamily="18" charset="0"/>
              </a:rPr>
            </a:br>
            <a:r>
              <a:rPr lang="uk-UA" sz="1600" b="1" dirty="0" smtClean="0">
                <a:latin typeface="Times New Roman" panose="02020603050405020304" pitchFamily="18" charset="0"/>
                <a:cs typeface="Times New Roman" panose="02020603050405020304" pitchFamily="18" charset="0"/>
              </a:rPr>
              <a:t/>
            </a:r>
            <a:br>
              <a:rPr lang="uk-UA" sz="1600" b="1" dirty="0" smtClean="0">
                <a:latin typeface="Times New Roman" panose="02020603050405020304" pitchFamily="18" charset="0"/>
                <a:cs typeface="Times New Roman" panose="02020603050405020304" pitchFamily="18" charset="0"/>
              </a:rPr>
            </a:br>
            <a:r>
              <a:rPr lang="uk-UA" sz="1600" b="1" dirty="0" smtClean="0">
                <a:latin typeface="Times New Roman" panose="02020603050405020304" pitchFamily="18" charset="0"/>
                <a:cs typeface="Times New Roman" panose="02020603050405020304" pitchFamily="18" charset="0"/>
              </a:rPr>
              <a:t/>
            </a:r>
            <a:br>
              <a:rPr lang="uk-UA" sz="1600" b="1" dirty="0" smtClean="0">
                <a:latin typeface="Times New Roman" panose="02020603050405020304" pitchFamily="18" charset="0"/>
                <a:cs typeface="Times New Roman" panose="02020603050405020304" pitchFamily="18" charset="0"/>
              </a:rPr>
            </a:br>
            <a:r>
              <a:rPr lang="uk-UA" sz="1600" b="1" dirty="0" smtClean="0">
                <a:latin typeface="Times New Roman" panose="02020603050405020304" pitchFamily="18" charset="0"/>
                <a:cs typeface="Times New Roman" panose="02020603050405020304" pitchFamily="18" charset="0"/>
              </a:rPr>
              <a:t/>
            </a:r>
            <a:br>
              <a:rPr lang="uk-UA" sz="1600" b="1" dirty="0" smtClean="0">
                <a:latin typeface="Times New Roman" panose="02020603050405020304" pitchFamily="18" charset="0"/>
                <a:cs typeface="Times New Roman" panose="02020603050405020304" pitchFamily="18" charset="0"/>
              </a:rPr>
            </a:br>
            <a:r>
              <a:rPr lang="uk-UA" sz="1600" b="1" dirty="0" smtClean="0">
                <a:latin typeface="Times New Roman" panose="02020603050405020304" pitchFamily="18" charset="0"/>
                <a:cs typeface="Times New Roman" panose="02020603050405020304" pitchFamily="18" charset="0"/>
              </a:rPr>
              <a:t/>
            </a:r>
            <a:br>
              <a:rPr lang="uk-UA" sz="1600" b="1" dirty="0" smtClean="0">
                <a:latin typeface="Times New Roman" panose="02020603050405020304" pitchFamily="18" charset="0"/>
                <a:cs typeface="Times New Roman" panose="02020603050405020304" pitchFamily="18" charset="0"/>
              </a:rPr>
            </a:br>
            <a:r>
              <a:rPr lang="uk-UA" dirty="0" smtClean="0"/>
              <a:t> </a:t>
            </a:r>
            <a:br>
              <a:rPr lang="uk-UA" dirty="0" smtClean="0"/>
            </a:br>
            <a:r>
              <a:rPr lang="uk-UA" dirty="0" smtClean="0"/>
              <a:t> </a:t>
            </a:r>
            <a:br>
              <a:rPr lang="uk-UA" dirty="0" smtClean="0"/>
            </a:br>
            <a:r>
              <a:rPr lang="uk-UA" dirty="0" smtClean="0"/>
              <a:t> </a:t>
            </a:r>
            <a:br>
              <a:rPr lang="uk-UA" dirty="0" smtClean="0"/>
            </a:br>
            <a:endParaRPr lang="uk-UA" dirty="0"/>
          </a:p>
        </p:txBody>
      </p:sp>
    </p:spTree>
    <p:extLst>
      <p:ext uri="{BB962C8B-B14F-4D97-AF65-F5344CB8AC3E}">
        <p14:creationId xmlns:p14="http://schemas.microsoft.com/office/powerpoint/2010/main" val="16208240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063384"/>
          </a:xfrm>
        </p:spPr>
        <p:txBody>
          <a:bodyPr>
            <a:normAutofit fontScale="90000"/>
          </a:bodyPr>
          <a:lstStyle/>
          <a:p>
            <a:r>
              <a:rPr lang="ru-RU" sz="2000" b="1" dirty="0" err="1" smtClean="0">
                <a:latin typeface="Times New Roman" panose="02020603050405020304" pitchFamily="18" charset="0"/>
                <a:cs typeface="Times New Roman" panose="02020603050405020304" pitchFamily="18" charset="0"/>
              </a:rPr>
              <a:t>Спогади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сестри</a:t>
            </a:r>
            <a:r>
              <a:rPr lang="ru-RU" sz="2000" b="1" dirty="0" smtClean="0">
                <a:latin typeface="Times New Roman" panose="02020603050405020304" pitchFamily="18" charset="0"/>
                <a:cs typeface="Times New Roman" panose="02020603050405020304" pitchFamily="18" charset="0"/>
              </a:rPr>
              <a:t>  </a:t>
            </a:r>
            <a:br>
              <a:rPr lang="ru-RU" sz="2000" b="1"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
            </a:r>
            <a:br>
              <a:rPr lang="ru-RU" sz="1600" dirty="0" smtClean="0">
                <a:latin typeface="Times New Roman" panose="02020603050405020304" pitchFamily="18" charset="0"/>
                <a:cs typeface="Times New Roman" panose="02020603050405020304" pitchFamily="18" charset="0"/>
              </a:rPr>
            </a:br>
            <a:r>
              <a:rPr lang="ru-RU" sz="1600" dirty="0" smtClean="0">
                <a:solidFill>
                  <a:schemeClr val="bg1"/>
                </a:solidFill>
                <a:latin typeface="Times New Roman" panose="02020603050405020304" pitchFamily="18" charset="0"/>
                <a:cs typeface="Times New Roman" panose="02020603050405020304" pitchFamily="18" charset="0"/>
              </a:rPr>
              <a:t>«</a:t>
            </a:r>
            <a:r>
              <a:rPr lang="ru-RU" sz="1600" dirty="0" err="1" smtClean="0">
                <a:solidFill>
                  <a:schemeClr val="bg1"/>
                </a:solidFill>
                <a:latin typeface="Times New Roman" panose="02020603050405020304" pitchFamily="18" charset="0"/>
                <a:cs typeface="Times New Roman" panose="02020603050405020304" pitchFamily="18" charset="0"/>
              </a:rPr>
              <a:t>Білик</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Ігор</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Вікторович</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народився</a:t>
            </a:r>
            <a:r>
              <a:rPr lang="ru-RU" sz="1600" dirty="0" smtClean="0">
                <a:solidFill>
                  <a:schemeClr val="bg1"/>
                </a:solidFill>
                <a:latin typeface="Times New Roman" panose="02020603050405020304" pitchFamily="18" charset="0"/>
                <a:cs typeface="Times New Roman" panose="02020603050405020304" pitchFamily="18" charset="0"/>
              </a:rPr>
              <a:t> 14 лютого 1978 року у </a:t>
            </a:r>
            <a:r>
              <a:rPr lang="ru-RU" sz="1600" dirty="0" err="1" smtClean="0">
                <a:solidFill>
                  <a:schemeClr val="bg1"/>
                </a:solidFill>
                <a:latin typeface="Times New Roman" panose="02020603050405020304" pitchFamily="18" charset="0"/>
                <a:cs typeface="Times New Roman" panose="02020603050405020304" pitchFamily="18" charset="0"/>
              </a:rPr>
              <a:t>місті</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Старокостянтинів</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Хмельницької</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області</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Ріс</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добрим</a:t>
            </a:r>
            <a:r>
              <a:rPr lang="ru-RU" sz="1600" dirty="0" smtClean="0">
                <a:solidFill>
                  <a:schemeClr val="bg1"/>
                </a:solidFill>
                <a:latin typeface="Times New Roman" panose="02020603050405020304" pitchFamily="18" charset="0"/>
                <a:cs typeface="Times New Roman" panose="02020603050405020304" pitchFamily="18" charset="0"/>
              </a:rPr>
              <a:t> і </a:t>
            </a:r>
            <a:r>
              <a:rPr lang="ru-RU" sz="1600" dirty="0" err="1" smtClean="0">
                <a:solidFill>
                  <a:schemeClr val="bg1"/>
                </a:solidFill>
                <a:latin typeface="Times New Roman" panose="02020603050405020304" pitchFamily="18" charset="0"/>
                <a:cs typeface="Times New Roman" panose="02020603050405020304" pitchFamily="18" charset="0"/>
              </a:rPr>
              <a:t>свідомим</a:t>
            </a:r>
            <a:r>
              <a:rPr lang="ru-RU" sz="1600" dirty="0" smtClean="0">
                <a:solidFill>
                  <a:schemeClr val="bg1"/>
                </a:solidFill>
                <a:latin typeface="Times New Roman" panose="02020603050405020304" pitchFamily="18" charset="0"/>
                <a:cs typeface="Times New Roman" panose="02020603050405020304" pitchFamily="18" charset="0"/>
              </a:rPr>
              <a:t> хлопчиком. </a:t>
            </a:r>
            <a:r>
              <a:rPr lang="ru-RU" sz="1600" dirty="0" err="1" smtClean="0">
                <a:solidFill>
                  <a:schemeClr val="bg1"/>
                </a:solidFill>
                <a:latin typeface="Times New Roman" panose="02020603050405020304" pitchFamily="18" charset="0"/>
                <a:cs typeface="Times New Roman" panose="02020603050405020304" pitchFamily="18" charset="0"/>
              </a:rPr>
              <a:t>Мати</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Білик</a:t>
            </a:r>
            <a:r>
              <a:rPr lang="ru-RU" sz="1600" dirty="0" smtClean="0">
                <a:solidFill>
                  <a:schemeClr val="bg1"/>
                </a:solidFill>
                <a:latin typeface="Times New Roman" panose="02020603050405020304" pitchFamily="18" charset="0"/>
                <a:cs typeface="Times New Roman" panose="02020603050405020304" pitchFamily="18" charset="0"/>
              </a:rPr>
              <a:t> Галина - </a:t>
            </a:r>
            <a:r>
              <a:rPr lang="ru-RU" sz="1600" dirty="0" err="1" smtClean="0">
                <a:solidFill>
                  <a:schemeClr val="bg1"/>
                </a:solidFill>
                <a:latin typeface="Times New Roman" panose="02020603050405020304" pitchFamily="18" charset="0"/>
                <a:cs typeface="Times New Roman" panose="02020603050405020304" pitchFamily="18" charset="0"/>
              </a:rPr>
              <a:t>будівельник</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тато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Білик</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Віктор</a:t>
            </a:r>
            <a:r>
              <a:rPr lang="ru-RU" sz="1600" dirty="0" smtClean="0">
                <a:solidFill>
                  <a:schemeClr val="bg1"/>
                </a:solidFill>
                <a:latin typeface="Times New Roman" panose="02020603050405020304" pitchFamily="18" charset="0"/>
                <a:cs typeface="Times New Roman" panose="02020603050405020304" pitchFamily="18" charset="0"/>
              </a:rPr>
              <a:t> - </a:t>
            </a:r>
            <a:r>
              <a:rPr lang="ru-RU" sz="1600" dirty="0" err="1" smtClean="0">
                <a:solidFill>
                  <a:schemeClr val="bg1"/>
                </a:solidFill>
                <a:latin typeface="Times New Roman" panose="02020603050405020304" pitchFamily="18" charset="0"/>
                <a:cs typeface="Times New Roman" panose="02020603050405020304" pitchFamily="18" charset="0"/>
              </a:rPr>
              <a:t>водій</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екскаватора</a:t>
            </a:r>
            <a:r>
              <a:rPr lang="ru-RU" sz="1600" dirty="0" smtClean="0">
                <a:solidFill>
                  <a:schemeClr val="bg1"/>
                </a:solidFill>
                <a:latin typeface="Times New Roman" panose="02020603050405020304" pitchFamily="18" charset="0"/>
                <a:cs typeface="Times New Roman" panose="02020603050405020304" pitchFamily="18" charset="0"/>
              </a:rPr>
              <a:t>. У 1986 </a:t>
            </a:r>
            <a:r>
              <a:rPr lang="ru-RU" sz="1600" dirty="0" err="1" smtClean="0">
                <a:solidFill>
                  <a:schemeClr val="bg1"/>
                </a:solidFill>
                <a:latin typeface="Times New Roman" panose="02020603050405020304" pitchFamily="18" charset="0"/>
                <a:cs typeface="Times New Roman" panose="02020603050405020304" pitchFamily="18" charset="0"/>
              </a:rPr>
              <a:t>році</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пішов</a:t>
            </a:r>
            <a:r>
              <a:rPr lang="ru-RU" sz="1600" dirty="0" smtClean="0">
                <a:solidFill>
                  <a:schemeClr val="bg1"/>
                </a:solidFill>
                <a:latin typeface="Times New Roman" panose="02020603050405020304" pitchFamily="18" charset="0"/>
                <a:cs typeface="Times New Roman" panose="02020603050405020304" pitchFamily="18" charset="0"/>
              </a:rPr>
              <a:t> у перший </a:t>
            </a:r>
            <a:r>
              <a:rPr lang="ru-RU" sz="1600" dirty="0" err="1" smtClean="0">
                <a:solidFill>
                  <a:schemeClr val="bg1"/>
                </a:solidFill>
                <a:latin typeface="Times New Roman" panose="02020603050405020304" pitchFamily="18" charset="0"/>
                <a:cs typeface="Times New Roman" panose="02020603050405020304" pitchFamily="18" charset="0"/>
              </a:rPr>
              <a:t>клас</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школи</a:t>
            </a:r>
            <a:r>
              <a:rPr lang="ru-RU" sz="1600" dirty="0" smtClean="0">
                <a:solidFill>
                  <a:schemeClr val="bg1"/>
                </a:solidFill>
                <a:latin typeface="Times New Roman" panose="02020603050405020304" pitchFamily="18" charset="0"/>
                <a:cs typeface="Times New Roman" panose="02020603050405020304" pitchFamily="18" charset="0"/>
              </a:rPr>
              <a:t> № 8 м. </a:t>
            </a:r>
            <a:r>
              <a:rPr lang="ru-RU" sz="1600" dirty="0" err="1" smtClean="0">
                <a:solidFill>
                  <a:schemeClr val="bg1"/>
                </a:solidFill>
                <a:latin typeface="Times New Roman" panose="02020603050405020304" pitchFamily="18" charset="0"/>
                <a:cs typeface="Times New Roman" panose="02020603050405020304" pitchFamily="18" charset="0"/>
              </a:rPr>
              <a:t>Старокостянтинів</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Закінчив</a:t>
            </a:r>
            <a:r>
              <a:rPr lang="ru-RU" sz="1600" dirty="0" smtClean="0">
                <a:solidFill>
                  <a:schemeClr val="bg1"/>
                </a:solidFill>
                <a:latin typeface="Times New Roman" panose="02020603050405020304" pitchFamily="18" charset="0"/>
                <a:cs typeface="Times New Roman" panose="02020603050405020304" pitchFamily="18" charset="0"/>
              </a:rPr>
              <a:t> 9 </a:t>
            </a:r>
            <a:r>
              <a:rPr lang="ru-RU" sz="1600" dirty="0" err="1" smtClean="0">
                <a:solidFill>
                  <a:schemeClr val="bg1"/>
                </a:solidFill>
                <a:latin typeface="Times New Roman" panose="02020603050405020304" pitchFamily="18" charset="0"/>
                <a:cs typeface="Times New Roman" panose="02020603050405020304" pitchFamily="18" charset="0"/>
              </a:rPr>
              <a:t>класів</a:t>
            </a:r>
            <a:r>
              <a:rPr lang="ru-RU" sz="1600" dirty="0" smtClean="0">
                <a:solidFill>
                  <a:schemeClr val="bg1"/>
                </a:solidFill>
                <a:latin typeface="Times New Roman" panose="02020603050405020304" pitchFamily="18" charset="0"/>
                <a:cs typeface="Times New Roman" panose="02020603050405020304" pitchFamily="18" charset="0"/>
              </a:rPr>
              <a:t> та вступив в ПТУ у м. </a:t>
            </a:r>
            <a:r>
              <a:rPr lang="ru-RU" sz="1600" dirty="0" err="1" smtClean="0">
                <a:solidFill>
                  <a:schemeClr val="bg1"/>
                </a:solidFill>
                <a:latin typeface="Times New Roman" panose="02020603050405020304" pitchFamily="18" charset="0"/>
                <a:cs typeface="Times New Roman" panose="02020603050405020304" pitchFamily="18" charset="0"/>
              </a:rPr>
              <a:t>Старокостянтинів</a:t>
            </a:r>
            <a:r>
              <a:rPr lang="ru-RU" sz="1600" dirty="0" smtClean="0">
                <a:solidFill>
                  <a:schemeClr val="bg1"/>
                </a:solidFill>
                <a:latin typeface="Times New Roman" panose="02020603050405020304" pitchFamily="18" charset="0"/>
                <a:cs typeface="Times New Roman" panose="02020603050405020304" pitchFamily="18" charset="0"/>
              </a:rPr>
              <a:t> за </a:t>
            </a:r>
            <a:r>
              <a:rPr lang="ru-RU" sz="1600" dirty="0" err="1" smtClean="0">
                <a:solidFill>
                  <a:schemeClr val="bg1"/>
                </a:solidFill>
                <a:latin typeface="Times New Roman" panose="02020603050405020304" pitchFamily="18" charset="0"/>
                <a:cs typeface="Times New Roman" panose="02020603050405020304" pitchFamily="18" charset="0"/>
              </a:rPr>
              <a:t>фахом</a:t>
            </a:r>
            <a:r>
              <a:rPr lang="ru-RU" sz="1600" dirty="0" smtClean="0">
                <a:solidFill>
                  <a:schemeClr val="bg1"/>
                </a:solidFill>
                <a:latin typeface="Times New Roman" panose="02020603050405020304" pitchFamily="18" charset="0"/>
                <a:cs typeface="Times New Roman" panose="02020603050405020304" pitchFamily="18" charset="0"/>
              </a:rPr>
              <a:t> - </a:t>
            </a:r>
            <a:r>
              <a:rPr lang="ru-RU" sz="1600" dirty="0" err="1" smtClean="0">
                <a:solidFill>
                  <a:schemeClr val="bg1"/>
                </a:solidFill>
                <a:latin typeface="Times New Roman" panose="02020603050405020304" pitchFamily="18" charset="0"/>
                <a:cs typeface="Times New Roman" panose="02020603050405020304" pitchFamily="18" charset="0"/>
              </a:rPr>
              <a:t>зварювальник</a:t>
            </a:r>
            <a:r>
              <a:rPr lang="ru-RU" sz="1600" dirty="0" smtClean="0">
                <a:solidFill>
                  <a:schemeClr val="bg1"/>
                </a:solidFill>
                <a:latin typeface="Times New Roman" panose="02020603050405020304" pitchFamily="18" charset="0"/>
                <a:cs typeface="Times New Roman" panose="02020603050405020304" pitchFamily="18" charset="0"/>
              </a:rPr>
              <a:t>. 24 листопада 1997 року </a:t>
            </a:r>
            <a:r>
              <a:rPr lang="ru-RU" sz="1600" dirty="0" err="1" smtClean="0">
                <a:solidFill>
                  <a:schemeClr val="bg1"/>
                </a:solidFill>
                <a:latin typeface="Times New Roman" panose="02020603050405020304" pitchFamily="18" charset="0"/>
                <a:cs typeface="Times New Roman" panose="02020603050405020304" pitchFamily="18" charset="0"/>
              </a:rPr>
              <a:t>пішов</a:t>
            </a:r>
            <a:r>
              <a:rPr lang="ru-RU" sz="1600" dirty="0" smtClean="0">
                <a:solidFill>
                  <a:schemeClr val="bg1"/>
                </a:solidFill>
                <a:latin typeface="Times New Roman" panose="02020603050405020304" pitchFamily="18" charset="0"/>
                <a:cs typeface="Times New Roman" panose="02020603050405020304" pitchFamily="18" charset="0"/>
              </a:rPr>
              <a:t> до </a:t>
            </a:r>
            <a:r>
              <a:rPr lang="ru-RU" sz="1600" dirty="0" err="1" smtClean="0">
                <a:solidFill>
                  <a:schemeClr val="bg1"/>
                </a:solidFill>
                <a:latin typeface="Times New Roman" panose="02020603050405020304" pitchFamily="18" charset="0"/>
                <a:cs typeface="Times New Roman" panose="02020603050405020304" pitchFamily="18" charset="0"/>
              </a:rPr>
              <a:t>армії</a:t>
            </a:r>
            <a:r>
              <a:rPr lang="ru-RU" sz="1600" dirty="0" smtClean="0">
                <a:solidFill>
                  <a:schemeClr val="bg1"/>
                </a:solidFill>
                <a:latin typeface="Times New Roman" panose="02020603050405020304" pitchFamily="18" charset="0"/>
                <a:cs typeface="Times New Roman" panose="02020603050405020304" pitchFamily="18" charset="0"/>
              </a:rPr>
              <a:t>. Служив в </a:t>
            </a:r>
            <a:r>
              <a:rPr lang="ru-RU" sz="1600" dirty="0" err="1" smtClean="0">
                <a:solidFill>
                  <a:schemeClr val="bg1"/>
                </a:solidFill>
                <a:latin typeface="Times New Roman" panose="02020603050405020304" pitchFamily="18" charset="0"/>
                <a:cs typeface="Times New Roman" panose="02020603050405020304" pitchFamily="18" charset="0"/>
              </a:rPr>
              <a:t>Криму</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був</a:t>
            </a:r>
            <a:r>
              <a:rPr lang="ru-RU" sz="1600" dirty="0" smtClean="0">
                <a:solidFill>
                  <a:schemeClr val="bg1"/>
                </a:solidFill>
                <a:latin typeface="Times New Roman" panose="02020603050405020304" pitchFamily="18" charset="0"/>
                <a:cs typeface="Times New Roman" panose="02020603050405020304" pitchFamily="18" charset="0"/>
              </a:rPr>
              <a:t> десантником-</a:t>
            </a:r>
            <a:r>
              <a:rPr lang="ru-RU" sz="1600" dirty="0" err="1" smtClean="0">
                <a:solidFill>
                  <a:schemeClr val="bg1"/>
                </a:solidFill>
                <a:latin typeface="Times New Roman" panose="02020603050405020304" pitchFamily="18" charset="0"/>
                <a:cs typeface="Times New Roman" panose="02020603050405020304" pitchFamily="18" charset="0"/>
              </a:rPr>
              <a:t>розвідником</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Мав</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стрибки</a:t>
            </a:r>
            <a:r>
              <a:rPr lang="ru-RU" sz="1600" dirty="0" smtClean="0">
                <a:solidFill>
                  <a:schemeClr val="bg1"/>
                </a:solidFill>
                <a:latin typeface="Times New Roman" panose="02020603050405020304" pitchFamily="18" charset="0"/>
                <a:cs typeface="Times New Roman" panose="02020603050405020304" pitchFamily="18" charset="0"/>
              </a:rPr>
              <a:t> з </a:t>
            </a:r>
            <a:r>
              <a:rPr lang="ru-RU" sz="1600" dirty="0" err="1" smtClean="0">
                <a:solidFill>
                  <a:schemeClr val="bg1"/>
                </a:solidFill>
                <a:latin typeface="Times New Roman" panose="02020603050405020304" pitchFamily="18" charset="0"/>
                <a:cs typeface="Times New Roman" panose="02020603050405020304" pitchFamily="18" charset="0"/>
              </a:rPr>
              <a:t>парашутом</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Після</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армії</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хотів</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служити</a:t>
            </a:r>
            <a:r>
              <a:rPr lang="ru-RU" sz="1600" dirty="0" smtClean="0">
                <a:solidFill>
                  <a:schemeClr val="bg1"/>
                </a:solidFill>
                <a:latin typeface="Times New Roman" panose="02020603050405020304" pitchFamily="18" charset="0"/>
                <a:cs typeface="Times New Roman" panose="02020603050405020304" pitchFamily="18" charset="0"/>
              </a:rPr>
              <a:t> у МВС. </a:t>
            </a:r>
            <a:r>
              <a:rPr lang="ru-RU" sz="1600" dirty="0" err="1" smtClean="0">
                <a:solidFill>
                  <a:schemeClr val="bg1"/>
                </a:solidFill>
                <a:latin typeface="Times New Roman" panose="02020603050405020304" pitchFamily="18" charset="0"/>
                <a:cs typeface="Times New Roman" panose="02020603050405020304" pitchFamily="18" charset="0"/>
              </a:rPr>
              <a:t>Нажаль</a:t>
            </a:r>
            <a:r>
              <a:rPr lang="ru-RU" sz="1600" dirty="0" smtClean="0">
                <a:solidFill>
                  <a:schemeClr val="bg1"/>
                </a:solidFill>
                <a:latin typeface="Times New Roman" panose="02020603050405020304" pitchFamily="18" charset="0"/>
                <a:cs typeface="Times New Roman" panose="02020603050405020304" pitchFamily="18" charset="0"/>
              </a:rPr>
              <a:t>, в </a:t>
            </a:r>
            <a:r>
              <a:rPr lang="ru-RU" sz="1600" dirty="0" err="1" smtClean="0">
                <a:solidFill>
                  <a:schemeClr val="bg1"/>
                </a:solidFill>
                <a:latin typeface="Times New Roman" panose="02020603050405020304" pitchFamily="18" charset="0"/>
                <a:cs typeface="Times New Roman" panose="02020603050405020304" pitchFamily="18" charset="0"/>
              </a:rPr>
              <a:t>міліції</a:t>
            </a:r>
            <a:r>
              <a:rPr lang="ru-RU" sz="1600" dirty="0" smtClean="0">
                <a:solidFill>
                  <a:schemeClr val="bg1"/>
                </a:solidFill>
                <a:latin typeface="Times New Roman" panose="02020603050405020304" pitchFamily="18" charset="0"/>
                <a:cs typeface="Times New Roman" panose="02020603050405020304" pitchFamily="18" charset="0"/>
              </a:rPr>
              <a:t>, з </a:t>
            </a:r>
            <a:r>
              <a:rPr lang="ru-RU" sz="1600" dirty="0" err="1" smtClean="0">
                <a:solidFill>
                  <a:schemeClr val="bg1"/>
                </a:solidFill>
                <a:latin typeface="Times New Roman" panose="02020603050405020304" pitchFamily="18" charset="0"/>
                <a:cs typeface="Times New Roman" panose="02020603050405020304" pitchFamily="18" charset="0"/>
              </a:rPr>
              <a:t>його</a:t>
            </a:r>
            <a:r>
              <a:rPr lang="ru-RU" sz="1600" dirty="0" smtClean="0">
                <a:solidFill>
                  <a:schemeClr val="bg1"/>
                </a:solidFill>
                <a:latin typeface="Times New Roman" panose="02020603050405020304" pitchFamily="18" charset="0"/>
                <a:cs typeface="Times New Roman" panose="02020603050405020304" pitchFamily="18" charset="0"/>
              </a:rPr>
              <a:t> прекрасною характеристикою і </a:t>
            </a:r>
            <a:r>
              <a:rPr lang="ru-RU" sz="1600" dirty="0" err="1" smtClean="0">
                <a:solidFill>
                  <a:schemeClr val="bg1"/>
                </a:solidFill>
                <a:latin typeface="Times New Roman" panose="02020603050405020304" pitchFamily="18" charset="0"/>
                <a:cs typeface="Times New Roman" panose="02020603050405020304" pitchFamily="18" charset="0"/>
              </a:rPr>
              <a:t>навичками</a:t>
            </a:r>
            <a:r>
              <a:rPr lang="ru-RU" sz="1600" dirty="0" smtClean="0">
                <a:solidFill>
                  <a:schemeClr val="bg1"/>
                </a:solidFill>
                <a:latin typeface="Times New Roman" panose="02020603050405020304" pitchFamily="18" charset="0"/>
                <a:cs typeface="Times New Roman" panose="02020603050405020304" pitchFamily="18" charset="0"/>
              </a:rPr>
              <a:t>, не </a:t>
            </a:r>
            <a:r>
              <a:rPr lang="ru-RU" sz="1600" dirty="0" err="1" smtClean="0">
                <a:solidFill>
                  <a:schemeClr val="bg1"/>
                </a:solidFill>
                <a:latin typeface="Times New Roman" panose="02020603050405020304" pitchFamily="18" charset="0"/>
                <a:cs typeface="Times New Roman" panose="02020603050405020304" pitchFamily="18" charset="0"/>
              </a:rPr>
              <a:t>знайшлося</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ні</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місця</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ні</a:t>
            </a:r>
            <a:r>
              <a:rPr lang="ru-RU" sz="1600" dirty="0" smtClean="0">
                <a:solidFill>
                  <a:schemeClr val="bg1"/>
                </a:solidFill>
                <a:latin typeface="Times New Roman" panose="02020603050405020304" pitchFamily="18" charset="0"/>
                <a:cs typeface="Times New Roman" panose="02020603050405020304" pitchFamily="18" charset="0"/>
              </a:rPr>
              <a:t> посади. Так все </a:t>
            </a:r>
            <a:r>
              <a:rPr lang="ru-RU" sz="1600" dirty="0" err="1" smtClean="0">
                <a:solidFill>
                  <a:schemeClr val="bg1"/>
                </a:solidFill>
                <a:latin typeface="Times New Roman" panose="02020603050405020304" pitchFamily="18" charset="0"/>
                <a:cs typeface="Times New Roman" panose="02020603050405020304" pitchFamily="18" charset="0"/>
              </a:rPr>
              <a:t>своє</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свідоме</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життя</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пропрацював</a:t>
            </a:r>
            <a:r>
              <a:rPr lang="ru-RU" sz="1600" dirty="0" smtClean="0">
                <a:solidFill>
                  <a:schemeClr val="bg1"/>
                </a:solidFill>
                <a:latin typeface="Times New Roman" panose="02020603050405020304" pitchFamily="18" charset="0"/>
                <a:cs typeface="Times New Roman" panose="02020603050405020304" pitchFamily="18" charset="0"/>
              </a:rPr>
              <a:t> в "Тепловику", </a:t>
            </a:r>
            <a:r>
              <a:rPr lang="ru-RU" sz="1600" dirty="0" err="1" smtClean="0">
                <a:solidFill>
                  <a:schemeClr val="bg1"/>
                </a:solidFill>
                <a:latin typeface="Times New Roman" panose="02020603050405020304" pitchFamily="18" charset="0"/>
                <a:cs typeface="Times New Roman" panose="02020603050405020304" pitchFamily="18" charset="0"/>
              </a:rPr>
              <a:t>слюсарем</a:t>
            </a:r>
            <a:r>
              <a:rPr lang="ru-RU" sz="1600" dirty="0" err="1">
                <a:solidFill>
                  <a:schemeClr val="bg1"/>
                </a:solidFill>
                <a:latin typeface="Times New Roman" panose="02020603050405020304" pitchFamily="18" charset="0"/>
                <a:cs typeface="Times New Roman" panose="02020603050405020304" pitchFamily="18" charset="0"/>
              </a:rPr>
              <a:t>-</a:t>
            </a:r>
            <a:r>
              <a:rPr lang="ru-RU" sz="1600" dirty="0" err="1" smtClean="0">
                <a:solidFill>
                  <a:schemeClr val="bg1"/>
                </a:solidFill>
                <a:latin typeface="Times New Roman" panose="02020603050405020304" pitchFamily="18" charset="0"/>
                <a:cs typeface="Times New Roman" panose="02020603050405020304" pitchFamily="18" charset="0"/>
              </a:rPr>
              <a:t>сантехніком</a:t>
            </a:r>
            <a:r>
              <a:rPr lang="ru-RU" sz="1600" dirty="0" smtClean="0">
                <a:solidFill>
                  <a:schemeClr val="bg1"/>
                </a:solidFill>
                <a:latin typeface="Times New Roman" panose="02020603050405020304" pitchFamily="18" charset="0"/>
                <a:cs typeface="Times New Roman" panose="02020603050405020304" pitchFamily="18" charset="0"/>
              </a:rPr>
              <a:t>. Проходив </a:t>
            </a:r>
            <a:r>
              <a:rPr lang="ru-RU" sz="1600" dirty="0" err="1" smtClean="0">
                <a:solidFill>
                  <a:schemeClr val="bg1"/>
                </a:solidFill>
                <a:latin typeface="Times New Roman" panose="02020603050405020304" pitchFamily="18" charset="0"/>
                <a:cs typeface="Times New Roman" panose="02020603050405020304" pitchFamily="18" charset="0"/>
              </a:rPr>
              <a:t>підготовку</a:t>
            </a:r>
            <a:r>
              <a:rPr lang="ru-RU" sz="1600" dirty="0" smtClean="0">
                <a:solidFill>
                  <a:schemeClr val="bg1"/>
                </a:solidFill>
                <a:latin typeface="Times New Roman" panose="02020603050405020304" pitchFamily="18" charset="0"/>
                <a:cs typeface="Times New Roman" panose="02020603050405020304" pitchFamily="18" charset="0"/>
              </a:rPr>
              <a:t> на </a:t>
            </a:r>
            <a:r>
              <a:rPr lang="ru-RU" sz="1600" dirty="0" err="1" smtClean="0">
                <a:solidFill>
                  <a:schemeClr val="bg1"/>
                </a:solidFill>
                <a:latin typeface="Times New Roman" panose="02020603050405020304" pitchFamily="18" charset="0"/>
                <a:cs typeface="Times New Roman" panose="02020603050405020304" pitchFamily="18" charset="0"/>
              </a:rPr>
              <a:t>Житомирському</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полігоні</a:t>
            </a:r>
            <a:r>
              <a:rPr lang="ru-RU" sz="1600" dirty="0" smtClean="0">
                <a:solidFill>
                  <a:schemeClr val="bg1"/>
                </a:solidFill>
                <a:latin typeface="Times New Roman" panose="02020603050405020304" pitchFamily="18" charset="0"/>
                <a:cs typeface="Times New Roman" panose="02020603050405020304" pitchFamily="18" charset="0"/>
              </a:rPr>
              <a:t>. Через </a:t>
            </a:r>
            <a:r>
              <a:rPr lang="ru-RU" sz="1600" dirty="0" err="1" smtClean="0">
                <a:solidFill>
                  <a:schemeClr val="bg1"/>
                </a:solidFill>
                <a:latin typeface="Times New Roman" panose="02020603050405020304" pitchFamily="18" charset="0"/>
                <a:cs typeface="Times New Roman" panose="02020603050405020304" pitchFamily="18" charset="0"/>
              </a:rPr>
              <a:t>навантаження</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адже</a:t>
            </a:r>
            <a:r>
              <a:rPr lang="ru-RU" sz="1600" dirty="0" smtClean="0">
                <a:solidFill>
                  <a:schemeClr val="bg1"/>
                </a:solidFill>
                <a:latin typeface="Times New Roman" panose="02020603050405020304" pitchFamily="18" charset="0"/>
                <a:cs typeface="Times New Roman" panose="02020603050405020304" pitchFamily="18" charset="0"/>
              </a:rPr>
              <a:t> минуло 15 </a:t>
            </a:r>
            <a:r>
              <a:rPr lang="ru-RU" sz="1600" dirty="0" err="1" smtClean="0">
                <a:solidFill>
                  <a:schemeClr val="bg1"/>
                </a:solidFill>
                <a:latin typeface="Times New Roman" panose="02020603050405020304" pitchFamily="18" charset="0"/>
                <a:cs typeface="Times New Roman" panose="02020603050405020304" pitchFamily="18" charset="0"/>
              </a:rPr>
              <a:t>років</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після</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армії</a:t>
            </a:r>
            <a:r>
              <a:rPr lang="ru-RU" sz="1600" dirty="0" smtClean="0">
                <a:solidFill>
                  <a:schemeClr val="bg1"/>
                </a:solidFill>
                <a:latin typeface="Times New Roman" panose="02020603050405020304" pitchFamily="18" charset="0"/>
                <a:cs typeface="Times New Roman" panose="02020603050405020304" pitchFamily="18" charset="0"/>
              </a:rPr>
              <a:t>, впав в кому на 3 </a:t>
            </a:r>
            <a:r>
              <a:rPr lang="ru-RU" sz="1600" dirty="0" err="1" smtClean="0">
                <a:solidFill>
                  <a:schemeClr val="bg1"/>
                </a:solidFill>
                <a:latin typeface="Times New Roman" panose="02020603050405020304" pitchFamily="18" charset="0"/>
                <a:cs typeface="Times New Roman" panose="02020603050405020304" pitchFamily="18" charset="0"/>
              </a:rPr>
              <a:t>дні</a:t>
            </a:r>
            <a:r>
              <a:rPr lang="ru-RU" sz="1600" dirty="0" smtClean="0">
                <a:solidFill>
                  <a:schemeClr val="bg1"/>
                </a:solidFill>
                <a:latin typeface="Times New Roman" panose="02020603050405020304" pitchFamily="18" charset="0"/>
                <a:cs typeface="Times New Roman" panose="02020603050405020304" pitchFamily="18" charset="0"/>
              </a:rPr>
              <a:t>, про </a:t>
            </a:r>
            <a:r>
              <a:rPr lang="ru-RU" sz="1600" dirty="0" err="1" smtClean="0">
                <a:solidFill>
                  <a:schemeClr val="bg1"/>
                </a:solidFill>
                <a:latin typeface="Times New Roman" panose="02020603050405020304" pitchFamily="18" charset="0"/>
                <a:cs typeface="Times New Roman" panose="02020603050405020304" pitchFamily="18" charset="0"/>
              </a:rPr>
              <a:t>що</a:t>
            </a:r>
            <a:r>
              <a:rPr lang="ru-RU" sz="1600" dirty="0" smtClean="0">
                <a:solidFill>
                  <a:schemeClr val="bg1"/>
                </a:solidFill>
                <a:latin typeface="Times New Roman" panose="02020603050405020304" pitchFamily="18" charset="0"/>
                <a:cs typeface="Times New Roman" panose="02020603050405020304" pitchFamily="18" charset="0"/>
              </a:rPr>
              <a:t> нам </a:t>
            </a:r>
            <a:r>
              <a:rPr lang="ru-RU" sz="1600" dirty="0" err="1" smtClean="0">
                <a:solidFill>
                  <a:schemeClr val="bg1"/>
                </a:solidFill>
                <a:latin typeface="Times New Roman" panose="02020603050405020304" pitchFamily="18" charset="0"/>
                <a:cs typeface="Times New Roman" panose="02020603050405020304" pitchFamily="18" charset="0"/>
              </a:rPr>
              <a:t>повідомили</a:t>
            </a:r>
            <a:r>
              <a:rPr lang="ru-RU" sz="1600" dirty="0" smtClean="0">
                <a:solidFill>
                  <a:schemeClr val="bg1"/>
                </a:solidFill>
                <a:latin typeface="Times New Roman" panose="02020603050405020304" pitchFamily="18" charset="0"/>
                <a:cs typeface="Times New Roman" panose="02020603050405020304" pitchFamily="18" charset="0"/>
              </a:rPr>
              <a:t> по тому, коли </a:t>
            </a:r>
            <a:r>
              <a:rPr lang="ru-RU" sz="1600" dirty="0" err="1" smtClean="0">
                <a:solidFill>
                  <a:schemeClr val="bg1"/>
                </a:solidFill>
                <a:latin typeface="Times New Roman" panose="02020603050405020304" pitchFamily="18" charset="0"/>
                <a:cs typeface="Times New Roman" panose="02020603050405020304" pitchFamily="18" charset="0"/>
              </a:rPr>
              <a:t>вийшов</a:t>
            </a:r>
            <a:r>
              <a:rPr lang="ru-RU" sz="1600" dirty="0" smtClean="0">
                <a:solidFill>
                  <a:schemeClr val="bg1"/>
                </a:solidFill>
                <a:latin typeface="Times New Roman" panose="02020603050405020304" pitchFamily="18" charset="0"/>
                <a:cs typeface="Times New Roman" panose="02020603050405020304" pitchFamily="18" charset="0"/>
              </a:rPr>
              <a:t> з </a:t>
            </a:r>
            <a:r>
              <a:rPr lang="ru-RU" sz="1600" dirty="0" err="1" smtClean="0">
                <a:solidFill>
                  <a:schemeClr val="bg1"/>
                </a:solidFill>
                <a:latin typeface="Times New Roman" panose="02020603050405020304" pitchFamily="18" charset="0"/>
                <a:cs typeface="Times New Roman" panose="02020603050405020304" pitchFamily="18" charset="0"/>
              </a:rPr>
              <a:t>неї</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Відпустили</a:t>
            </a:r>
            <a:r>
              <a:rPr lang="ru-RU" sz="1600" dirty="0" smtClean="0">
                <a:solidFill>
                  <a:schemeClr val="bg1"/>
                </a:solidFill>
                <a:latin typeface="Times New Roman" panose="02020603050405020304" pitchFamily="18" charset="0"/>
                <a:cs typeface="Times New Roman" panose="02020603050405020304" pitchFamily="18" charset="0"/>
              </a:rPr>
              <a:t> у </a:t>
            </a:r>
            <a:r>
              <a:rPr lang="ru-RU" sz="1600" dirty="0" err="1" smtClean="0">
                <a:solidFill>
                  <a:schemeClr val="bg1"/>
                </a:solidFill>
                <a:latin typeface="Times New Roman" panose="02020603050405020304" pitchFamily="18" charset="0"/>
                <a:cs typeface="Times New Roman" panose="02020603050405020304" pitchFamily="18" charset="0"/>
              </a:rPr>
              <a:t>відпустку</a:t>
            </a:r>
            <a:r>
              <a:rPr lang="ru-RU" sz="1600" dirty="0" smtClean="0">
                <a:solidFill>
                  <a:schemeClr val="bg1"/>
                </a:solidFill>
                <a:latin typeface="Times New Roman" panose="02020603050405020304" pitchFamily="18" charset="0"/>
                <a:cs typeface="Times New Roman" panose="02020603050405020304" pitchFamily="18" charset="0"/>
              </a:rPr>
              <a:t> на 10 </a:t>
            </a:r>
            <a:r>
              <a:rPr lang="ru-RU" sz="1600" dirty="0" err="1" smtClean="0">
                <a:solidFill>
                  <a:schemeClr val="bg1"/>
                </a:solidFill>
                <a:latin typeface="Times New Roman" panose="02020603050405020304" pitchFamily="18" charset="0"/>
                <a:cs typeface="Times New Roman" panose="02020603050405020304" pitchFamily="18" charset="0"/>
              </a:rPr>
              <a:t>днів</a:t>
            </a:r>
            <a:r>
              <a:rPr lang="ru-RU" sz="1600" dirty="0" smtClean="0">
                <a:solidFill>
                  <a:schemeClr val="bg1"/>
                </a:solidFill>
                <a:latin typeface="Times New Roman" panose="02020603050405020304" pitchFamily="18" charset="0"/>
                <a:cs typeface="Times New Roman" panose="02020603050405020304" pitchFamily="18" charset="0"/>
              </a:rPr>
              <a:t>, а </a:t>
            </a:r>
            <a:r>
              <a:rPr lang="ru-RU" sz="1600" dirty="0" err="1" smtClean="0">
                <a:solidFill>
                  <a:schemeClr val="bg1"/>
                </a:solidFill>
                <a:latin typeface="Times New Roman" panose="02020603050405020304" pitchFamily="18" charset="0"/>
                <a:cs typeface="Times New Roman" panose="02020603050405020304" pitchFamily="18" charset="0"/>
              </a:rPr>
              <a:t>потім</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підрозділ</a:t>
            </a:r>
            <a:r>
              <a:rPr lang="ru-RU" sz="1600" dirty="0" smtClean="0">
                <a:solidFill>
                  <a:schemeClr val="bg1"/>
                </a:solidFill>
                <a:latin typeface="Times New Roman" panose="02020603050405020304" pitchFamily="18" charset="0"/>
                <a:cs typeface="Times New Roman" panose="02020603050405020304" pitchFamily="18" charset="0"/>
              </a:rPr>
              <a:t> перевели в </a:t>
            </a:r>
            <a:r>
              <a:rPr lang="ru-RU" sz="1600" dirty="0" err="1" smtClean="0">
                <a:solidFill>
                  <a:schemeClr val="bg1"/>
                </a:solidFill>
                <a:latin typeface="Times New Roman" panose="02020603050405020304" pitchFamily="18" charset="0"/>
                <a:cs typeface="Times New Roman" panose="02020603050405020304" pitchFamily="18" charset="0"/>
              </a:rPr>
              <a:t>Донецький</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аеропорт</a:t>
            </a:r>
            <a:r>
              <a:rPr lang="ru-RU" sz="1600" dirty="0" smtClean="0">
                <a:solidFill>
                  <a:schemeClr val="bg1"/>
                </a:solidFill>
                <a:latin typeface="Times New Roman" panose="02020603050405020304" pitchFamily="18" charset="0"/>
                <a:cs typeface="Times New Roman" panose="02020603050405020304" pitchFamily="18" charset="0"/>
              </a:rPr>
              <a:t>. Там </a:t>
            </a:r>
            <a:r>
              <a:rPr lang="ru-RU" sz="1600" dirty="0" err="1" smtClean="0">
                <a:solidFill>
                  <a:schemeClr val="bg1"/>
                </a:solidFill>
                <a:latin typeface="Times New Roman" panose="02020603050405020304" pitchFamily="18" charset="0"/>
                <a:cs typeface="Times New Roman" panose="02020603050405020304" pitchFamily="18" charset="0"/>
              </a:rPr>
              <a:t>він</a:t>
            </a:r>
            <a:r>
              <a:rPr lang="ru-RU" sz="1600" dirty="0" smtClean="0">
                <a:solidFill>
                  <a:schemeClr val="bg1"/>
                </a:solidFill>
                <a:latin typeface="Times New Roman" panose="02020603050405020304" pitchFamily="18" charset="0"/>
                <a:cs typeface="Times New Roman" panose="02020603050405020304" pitchFamily="18" charset="0"/>
              </a:rPr>
              <a:t> прослужив з </a:t>
            </a:r>
            <a:r>
              <a:rPr lang="ru-RU" sz="1600" dirty="0" err="1" smtClean="0">
                <a:solidFill>
                  <a:schemeClr val="bg1"/>
                </a:solidFill>
                <a:latin typeface="Times New Roman" panose="02020603050405020304" pitchFamily="18" charset="0"/>
                <a:cs typeface="Times New Roman" panose="02020603050405020304" pitchFamily="18" charset="0"/>
              </a:rPr>
              <a:t>серпня</a:t>
            </a:r>
            <a:r>
              <a:rPr lang="ru-RU" sz="1600" dirty="0" smtClean="0">
                <a:solidFill>
                  <a:schemeClr val="bg1"/>
                </a:solidFill>
                <a:latin typeface="Times New Roman" panose="02020603050405020304" pitchFamily="18" charset="0"/>
                <a:cs typeface="Times New Roman" panose="02020603050405020304" pitchFamily="18" charset="0"/>
              </a:rPr>
              <a:t> 2014 до 21 </a:t>
            </a:r>
            <a:r>
              <a:rPr lang="ru-RU" sz="1600" dirty="0" err="1" smtClean="0">
                <a:solidFill>
                  <a:schemeClr val="bg1"/>
                </a:solidFill>
                <a:latin typeface="Times New Roman" panose="02020603050405020304" pitchFamily="18" charset="0"/>
                <a:cs typeface="Times New Roman" panose="02020603050405020304" pitchFamily="18" charset="0"/>
              </a:rPr>
              <a:t>січня</a:t>
            </a:r>
            <a:r>
              <a:rPr lang="ru-RU" sz="1600" dirty="0" smtClean="0">
                <a:solidFill>
                  <a:schemeClr val="bg1"/>
                </a:solidFill>
                <a:latin typeface="Times New Roman" panose="02020603050405020304" pitchFamily="18" charset="0"/>
                <a:cs typeface="Times New Roman" panose="02020603050405020304" pitchFamily="18" charset="0"/>
              </a:rPr>
              <a:t> 2015 року. </a:t>
            </a:r>
            <a:r>
              <a:rPr lang="ru-RU" sz="1600" dirty="0" err="1" smtClean="0">
                <a:solidFill>
                  <a:schemeClr val="bg1"/>
                </a:solidFill>
                <a:latin typeface="Times New Roman" panose="02020603050405020304" pitchFamily="18" charset="0"/>
                <a:cs typeface="Times New Roman" panose="02020603050405020304" pitchFamily="18" charset="0"/>
              </a:rPr>
              <a:t>Проводжаючи</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його</a:t>
            </a:r>
            <a:r>
              <a:rPr lang="ru-RU" sz="1600" dirty="0" smtClean="0">
                <a:solidFill>
                  <a:schemeClr val="bg1"/>
                </a:solidFill>
                <a:latin typeface="Times New Roman" panose="02020603050405020304" pitchFamily="18" charset="0"/>
                <a:cs typeface="Times New Roman" panose="02020603050405020304" pitchFamily="18" charset="0"/>
              </a:rPr>
              <a:t> в АТО, просила </a:t>
            </a:r>
            <a:r>
              <a:rPr lang="ru-RU" sz="1600" dirty="0" err="1" smtClean="0">
                <a:solidFill>
                  <a:schemeClr val="bg1"/>
                </a:solidFill>
                <a:latin typeface="Times New Roman" panose="02020603050405020304" pitchFamily="18" charset="0"/>
                <a:cs typeface="Times New Roman" panose="02020603050405020304" pitchFamily="18" charset="0"/>
              </a:rPr>
              <a:t>берегти</a:t>
            </a:r>
            <a:r>
              <a:rPr lang="ru-RU" sz="1600" dirty="0" smtClean="0">
                <a:solidFill>
                  <a:schemeClr val="bg1"/>
                </a:solidFill>
                <a:latin typeface="Times New Roman" panose="02020603050405020304" pitchFamily="18" charset="0"/>
                <a:cs typeface="Times New Roman" panose="02020603050405020304" pitchFamily="18" charset="0"/>
              </a:rPr>
              <a:t> себе </a:t>
            </a:r>
            <a:r>
              <a:rPr lang="ru-RU" sz="1600" dirty="0" err="1" smtClean="0">
                <a:solidFill>
                  <a:schemeClr val="bg1"/>
                </a:solidFill>
                <a:latin typeface="Times New Roman" panose="02020603050405020304" pitchFamily="18" charset="0"/>
                <a:cs typeface="Times New Roman" panose="02020603050405020304" pitchFamily="18" charset="0"/>
              </a:rPr>
              <a:t>від</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випадкової</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кулі</a:t>
            </a:r>
            <a:r>
              <a:rPr lang="ru-RU" sz="1600" dirty="0" smtClean="0">
                <a:solidFill>
                  <a:schemeClr val="bg1"/>
                </a:solidFill>
                <a:latin typeface="Times New Roman" panose="02020603050405020304" pitchFamily="18" charset="0"/>
                <a:cs typeface="Times New Roman" panose="02020603050405020304" pitchFamily="18" charset="0"/>
              </a:rPr>
              <a:t>, а </a:t>
            </a:r>
            <a:r>
              <a:rPr lang="ru-RU" sz="1600" dirty="0" err="1" smtClean="0">
                <a:solidFill>
                  <a:schemeClr val="bg1"/>
                </a:solidFill>
                <a:latin typeface="Times New Roman" panose="02020603050405020304" pitchFamily="18" charset="0"/>
                <a:cs typeface="Times New Roman" panose="02020603050405020304" pitchFamily="18" charset="0"/>
              </a:rPr>
              <a:t>він</a:t>
            </a:r>
            <a:r>
              <a:rPr lang="ru-RU" sz="1600" dirty="0" smtClean="0">
                <a:solidFill>
                  <a:schemeClr val="bg1"/>
                </a:solidFill>
                <a:latin typeface="Times New Roman" panose="02020603050405020304" pitchFamily="18" charset="0"/>
                <a:cs typeface="Times New Roman" panose="02020603050405020304" pitchFamily="18" charset="0"/>
              </a:rPr>
              <a:t> у </a:t>
            </a:r>
            <a:r>
              <a:rPr lang="ru-RU" sz="1600" dirty="0" err="1" smtClean="0">
                <a:solidFill>
                  <a:schemeClr val="bg1"/>
                </a:solidFill>
                <a:latin typeface="Times New Roman" panose="02020603050405020304" pitchFamily="18" charset="0"/>
                <a:cs typeface="Times New Roman" panose="02020603050405020304" pitchFamily="18" charset="0"/>
              </a:rPr>
              <a:t>властивій</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йому</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манері</a:t>
            </a:r>
            <a:r>
              <a:rPr lang="ru-RU" sz="1600" dirty="0" smtClean="0">
                <a:solidFill>
                  <a:schemeClr val="bg1"/>
                </a:solidFill>
                <a:latin typeface="Times New Roman" panose="02020603050405020304" pitchFamily="18" charset="0"/>
                <a:cs typeface="Times New Roman" panose="02020603050405020304" pitchFamily="18" charset="0"/>
              </a:rPr>
              <a:t> жартами, </a:t>
            </a:r>
            <a:r>
              <a:rPr lang="ru-RU" sz="1600" dirty="0" err="1" smtClean="0">
                <a:solidFill>
                  <a:schemeClr val="bg1"/>
                </a:solidFill>
                <a:latin typeface="Times New Roman" panose="02020603050405020304" pitchFamily="18" charset="0"/>
                <a:cs typeface="Times New Roman" panose="02020603050405020304" pitchFamily="18" charset="0"/>
              </a:rPr>
              <a:t>відповідав</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що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бігає</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швидко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Каже</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згадай</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дитинство</a:t>
            </a:r>
            <a:r>
              <a:rPr lang="ru-RU" sz="1600" dirty="0" smtClean="0">
                <a:solidFill>
                  <a:schemeClr val="bg1"/>
                </a:solidFill>
                <a:latin typeface="Times New Roman" panose="02020603050405020304" pitchFamily="18" charset="0"/>
                <a:cs typeface="Times New Roman" panose="02020603050405020304" pitchFamily="18" charset="0"/>
              </a:rPr>
              <a:t>, я </a:t>
            </a:r>
            <a:r>
              <a:rPr lang="ru-RU" sz="1600" dirty="0" err="1">
                <a:solidFill>
                  <a:schemeClr val="bg1"/>
                </a:solidFill>
                <a:latin typeface="Times New Roman" panose="02020603050405020304" pitchFamily="18" charset="0"/>
                <a:cs typeface="Times New Roman" panose="02020603050405020304" pitchFamily="18" charset="0"/>
              </a:rPr>
              <a:t>Щ</a:t>
            </a:r>
            <a:r>
              <a:rPr lang="ru-RU" sz="1600" dirty="0" err="1" smtClean="0">
                <a:solidFill>
                  <a:schemeClr val="bg1"/>
                </a:solidFill>
                <a:latin typeface="Times New Roman" panose="02020603050405020304" pitchFamily="18" charset="0"/>
                <a:cs typeface="Times New Roman" panose="02020603050405020304" pitchFamily="18" charset="0"/>
              </a:rPr>
              <a:t>е</a:t>
            </a:r>
            <a:r>
              <a:rPr lang="ru-RU" sz="1600" dirty="0" smtClean="0">
                <a:solidFill>
                  <a:schemeClr val="bg1"/>
                </a:solidFill>
                <a:latin typeface="Times New Roman" panose="02020603050405020304" pitchFamily="18" charset="0"/>
                <a:cs typeface="Times New Roman" panose="02020603050405020304" pitchFamily="18" charset="0"/>
              </a:rPr>
              <a:t> й по деревах добре лажу. На </a:t>
            </a:r>
            <a:r>
              <a:rPr lang="ru-RU" sz="1600" dirty="0" err="1" smtClean="0">
                <a:solidFill>
                  <a:schemeClr val="bg1"/>
                </a:solidFill>
                <a:latin typeface="Times New Roman" panose="02020603050405020304" pitchFamily="18" charset="0"/>
                <a:cs typeface="Times New Roman" panose="02020603050405020304" pitchFamily="18" charset="0"/>
              </a:rPr>
              <a:t>новий</a:t>
            </a:r>
            <a:r>
              <a:rPr lang="ru-RU" sz="1600" dirty="0" smtClean="0">
                <a:solidFill>
                  <a:schemeClr val="bg1"/>
                </a:solidFill>
                <a:latin typeface="Times New Roman" panose="02020603050405020304" pitchFamily="18" charset="0"/>
                <a:cs typeface="Times New Roman" panose="02020603050405020304" pitchFamily="18" charset="0"/>
              </a:rPr>
              <a:t> 2015 </a:t>
            </a:r>
            <a:r>
              <a:rPr lang="ru-RU" sz="1600" dirty="0" err="1" smtClean="0">
                <a:solidFill>
                  <a:schemeClr val="bg1"/>
                </a:solidFill>
                <a:latin typeface="Times New Roman" panose="02020603050405020304" pitchFamily="18" charset="0"/>
                <a:cs typeface="Times New Roman" panose="02020603050405020304" pitchFamily="18" charset="0"/>
              </a:rPr>
              <a:t>рік</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відпустили</a:t>
            </a:r>
            <a:r>
              <a:rPr lang="ru-RU" sz="1600" dirty="0" smtClean="0">
                <a:solidFill>
                  <a:schemeClr val="bg1"/>
                </a:solidFill>
                <a:latin typeface="Times New Roman" panose="02020603050405020304" pitchFamily="18" charset="0"/>
                <a:cs typeface="Times New Roman" panose="02020603050405020304" pitchFamily="18" charset="0"/>
              </a:rPr>
              <a:t> у </a:t>
            </a:r>
            <a:r>
              <a:rPr lang="ru-RU" sz="1600" dirty="0" err="1" smtClean="0">
                <a:solidFill>
                  <a:schemeClr val="bg1"/>
                </a:solidFill>
                <a:latin typeface="Times New Roman" panose="02020603050405020304" pitchFamily="18" charset="0"/>
                <a:cs typeface="Times New Roman" panose="02020603050405020304" pitchFamily="18" charset="0"/>
              </a:rPr>
              <a:t>відпустку</a:t>
            </a:r>
            <a:r>
              <a:rPr lang="ru-RU" sz="1600" dirty="0" smtClean="0">
                <a:solidFill>
                  <a:schemeClr val="bg1"/>
                </a:solidFill>
                <a:latin typeface="Times New Roman" panose="02020603050405020304" pitchFamily="18" charset="0"/>
                <a:cs typeface="Times New Roman" panose="02020603050405020304" pitchFamily="18" charset="0"/>
              </a:rPr>
              <a:t> на 10 </a:t>
            </a:r>
            <a:r>
              <a:rPr lang="ru-RU" sz="1600" dirty="0" err="1" smtClean="0">
                <a:solidFill>
                  <a:schemeClr val="bg1"/>
                </a:solidFill>
                <a:latin typeface="Times New Roman" panose="02020603050405020304" pitchFamily="18" charset="0"/>
                <a:cs typeface="Times New Roman" panose="02020603050405020304" pitchFamily="18" charset="0"/>
              </a:rPr>
              <a:t>днів</a:t>
            </a:r>
            <a:r>
              <a:rPr lang="ru-RU" sz="1600" dirty="0" smtClean="0">
                <a:solidFill>
                  <a:schemeClr val="bg1"/>
                </a:solidFill>
                <a:latin typeface="Times New Roman" panose="02020603050405020304" pitchFamily="18" charset="0"/>
                <a:cs typeface="Times New Roman" panose="02020603050405020304" pitchFamily="18" charset="0"/>
              </a:rPr>
              <a:t>. Там в </a:t>
            </a:r>
            <a:r>
              <a:rPr lang="ru-RU" sz="1600" dirty="0" err="1" smtClean="0">
                <a:solidFill>
                  <a:schemeClr val="bg1"/>
                </a:solidFill>
                <a:latin typeface="Times New Roman" panose="02020603050405020304" pitchFamily="18" charset="0"/>
                <a:cs typeface="Times New Roman" panose="02020603050405020304" pitchFamily="18" charset="0"/>
              </a:rPr>
              <a:t>аеропорту</a:t>
            </a:r>
            <a:r>
              <a:rPr lang="ru-RU" sz="1600" dirty="0" smtClean="0">
                <a:solidFill>
                  <a:schemeClr val="bg1"/>
                </a:solidFill>
                <a:latin typeface="Times New Roman" panose="02020603050405020304" pitchFamily="18" charset="0"/>
                <a:cs typeface="Times New Roman" panose="02020603050405020304" pitchFamily="18" charset="0"/>
              </a:rPr>
              <a:t> почали </a:t>
            </a:r>
            <a:r>
              <a:rPr lang="ru-RU" sz="1600" dirty="0" err="1" smtClean="0">
                <a:solidFill>
                  <a:schemeClr val="bg1"/>
                </a:solidFill>
                <a:latin typeface="Times New Roman" panose="02020603050405020304" pitchFamily="18" charset="0"/>
                <a:cs typeface="Times New Roman" panose="02020603050405020304" pitchFamily="18" charset="0"/>
              </a:rPr>
              <a:t>гинути</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хлопці</a:t>
            </a:r>
            <a:r>
              <a:rPr lang="ru-RU" sz="1600" dirty="0" smtClean="0">
                <a:solidFill>
                  <a:schemeClr val="bg1"/>
                </a:solidFill>
                <a:latin typeface="Times New Roman" panose="02020603050405020304" pitchFamily="18" charset="0"/>
                <a:cs typeface="Times New Roman" panose="02020603050405020304" pitchFamily="18" charset="0"/>
              </a:rPr>
              <a:t> і </a:t>
            </a:r>
            <a:r>
              <a:rPr lang="ru-RU" sz="1600" dirty="0" err="1" smtClean="0">
                <a:solidFill>
                  <a:schemeClr val="bg1"/>
                </a:solidFill>
                <a:latin typeface="Times New Roman" panose="02020603050405020304" pitchFamily="18" charset="0"/>
                <a:cs typeface="Times New Roman" panose="02020603050405020304" pitchFamily="18" charset="0"/>
              </a:rPr>
              <a:t>він</a:t>
            </a:r>
            <a:r>
              <a:rPr lang="ru-RU" sz="1600" dirty="0" smtClean="0">
                <a:solidFill>
                  <a:schemeClr val="bg1"/>
                </a:solidFill>
                <a:latin typeface="Times New Roman" panose="02020603050405020304" pitchFamily="18" charset="0"/>
                <a:cs typeface="Times New Roman" panose="02020603050405020304" pitchFamily="18" charset="0"/>
              </a:rPr>
              <a:t> з </a:t>
            </a:r>
            <a:r>
              <a:rPr lang="ru-RU" sz="1600" dirty="0" err="1" smtClean="0">
                <a:solidFill>
                  <a:schemeClr val="bg1"/>
                </a:solidFill>
                <a:latin typeface="Times New Roman" panose="02020603050405020304" pitchFamily="18" charset="0"/>
                <a:cs typeface="Times New Roman" panose="02020603050405020304" pitchFamily="18" charset="0"/>
              </a:rPr>
              <a:t>товаришами</a:t>
            </a:r>
            <a:r>
              <a:rPr lang="ru-RU" sz="1600" dirty="0" smtClean="0">
                <a:solidFill>
                  <a:schemeClr val="bg1"/>
                </a:solidFill>
                <a:latin typeface="Times New Roman" panose="02020603050405020304" pitchFamily="18" charset="0"/>
                <a:cs typeface="Times New Roman" panose="02020603050405020304" pitchFamily="18" charset="0"/>
              </a:rPr>
              <a:t> по </a:t>
            </a:r>
            <a:r>
              <a:rPr lang="ru-RU" sz="1600" dirty="0" err="1" smtClean="0">
                <a:solidFill>
                  <a:schemeClr val="bg1"/>
                </a:solidFill>
                <a:latin typeface="Times New Roman" panose="02020603050405020304" pitchFamily="18" charset="0"/>
                <a:cs typeface="Times New Roman" panose="02020603050405020304" pitchFamily="18" charset="0"/>
              </a:rPr>
              <a:t>службі</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рвався</a:t>
            </a:r>
            <a:r>
              <a:rPr lang="ru-RU" sz="1600" dirty="0" smtClean="0">
                <a:solidFill>
                  <a:schemeClr val="bg1"/>
                </a:solidFill>
                <a:latin typeface="Times New Roman" panose="02020603050405020304" pitchFamily="18" charset="0"/>
                <a:cs typeface="Times New Roman" panose="02020603050405020304" pitchFamily="18" charset="0"/>
              </a:rPr>
              <a:t> на </a:t>
            </a:r>
            <a:r>
              <a:rPr lang="ru-RU" sz="1600" dirty="0" err="1" smtClean="0">
                <a:solidFill>
                  <a:schemeClr val="bg1"/>
                </a:solidFill>
                <a:latin typeface="Times New Roman" panose="02020603050405020304" pitchFamily="18" charset="0"/>
                <a:cs typeface="Times New Roman" panose="02020603050405020304" pitchFamily="18" charset="0"/>
              </a:rPr>
              <a:t>передову</a:t>
            </a:r>
            <a:r>
              <a:rPr lang="ru-RU" sz="1600" dirty="0" smtClean="0">
                <a:solidFill>
                  <a:schemeClr val="bg1"/>
                </a:solidFill>
                <a:latin typeface="Times New Roman" panose="02020603050405020304" pitchFamily="18" charset="0"/>
                <a:cs typeface="Times New Roman" panose="02020603050405020304" pitchFamily="18" charset="0"/>
              </a:rPr>
              <a:t>, казав, </a:t>
            </a:r>
            <a:r>
              <a:rPr lang="ru-RU" sz="1600" dirty="0" err="1" smtClean="0">
                <a:solidFill>
                  <a:schemeClr val="bg1"/>
                </a:solidFill>
                <a:latin typeface="Times New Roman" panose="02020603050405020304" pitchFamily="18" charset="0"/>
                <a:cs typeface="Times New Roman" panose="02020603050405020304" pitchFamily="18" charset="0"/>
              </a:rPr>
              <a:t>що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недосвідченні</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вмирають</a:t>
            </a:r>
            <a:r>
              <a:rPr lang="ru-RU" sz="1600" dirty="0" smtClean="0">
                <a:solidFill>
                  <a:schemeClr val="bg1"/>
                </a:solidFill>
                <a:latin typeface="Times New Roman" panose="02020603050405020304" pitchFamily="18" charset="0"/>
                <a:cs typeface="Times New Roman" panose="02020603050405020304" pitchFamily="18" charset="0"/>
              </a:rPr>
              <a:t>, а вони </a:t>
            </a:r>
            <a:r>
              <a:rPr lang="ru-RU" sz="1600" dirty="0" err="1" smtClean="0">
                <a:solidFill>
                  <a:schemeClr val="bg1"/>
                </a:solidFill>
                <a:latin typeface="Times New Roman" panose="02020603050405020304" pitchFamily="18" charset="0"/>
                <a:cs typeface="Times New Roman" panose="02020603050405020304" pitchFamily="18" charset="0"/>
              </a:rPr>
              <a:t>стійкі</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виживуть</a:t>
            </a:r>
            <a:r>
              <a:rPr lang="ru-RU" sz="1600" dirty="0" smtClean="0">
                <a:solidFill>
                  <a:schemeClr val="bg1"/>
                </a:solidFill>
                <a:latin typeface="Times New Roman" panose="02020603050405020304" pitchFamily="18" charset="0"/>
                <a:cs typeface="Times New Roman" panose="02020603050405020304" pitchFamily="18" charset="0"/>
              </a:rPr>
              <a:t> і </a:t>
            </a:r>
            <a:r>
              <a:rPr lang="ru-RU" sz="1600" dirty="0" err="1" smtClean="0">
                <a:solidFill>
                  <a:schemeClr val="bg1"/>
                </a:solidFill>
                <a:latin typeface="Times New Roman" panose="02020603050405020304" pitchFamily="18" charset="0"/>
                <a:cs typeface="Times New Roman" panose="02020603050405020304" pitchFamily="18" charset="0"/>
              </a:rPr>
              <a:t>йому</a:t>
            </a:r>
            <a:r>
              <a:rPr lang="ru-RU" sz="1600" dirty="0" smtClean="0">
                <a:solidFill>
                  <a:schemeClr val="bg1"/>
                </a:solidFill>
                <a:latin typeface="Times New Roman" panose="02020603050405020304" pitchFamily="18" charset="0"/>
                <a:cs typeface="Times New Roman" panose="02020603050405020304" pitchFamily="18" charset="0"/>
              </a:rPr>
              <a:t> треба до </a:t>
            </a:r>
            <a:r>
              <a:rPr lang="ru-RU" sz="1600" dirty="0" err="1" smtClean="0">
                <a:solidFill>
                  <a:schemeClr val="bg1"/>
                </a:solidFill>
                <a:latin typeface="Times New Roman" panose="02020603050405020304" pitchFamily="18" charset="0"/>
                <a:cs typeface="Times New Roman" panose="02020603050405020304" pitchFamily="18" charset="0"/>
              </a:rPr>
              <a:t>своїх</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братів</a:t>
            </a:r>
            <a:r>
              <a:rPr lang="ru-RU" sz="1600" dirty="0" smtClean="0">
                <a:solidFill>
                  <a:schemeClr val="bg1"/>
                </a:solidFill>
                <a:latin typeface="Times New Roman" panose="02020603050405020304" pitchFamily="18" charset="0"/>
                <a:cs typeface="Times New Roman" panose="02020603050405020304" pitchFamily="18" charset="0"/>
              </a:rPr>
              <a:t> по </a:t>
            </a:r>
            <a:r>
              <a:rPr lang="ru-RU" sz="1600" dirty="0" err="1" smtClean="0">
                <a:solidFill>
                  <a:schemeClr val="bg1"/>
                </a:solidFill>
                <a:latin typeface="Times New Roman" panose="02020603050405020304" pitchFamily="18" charset="0"/>
                <a:cs typeface="Times New Roman" panose="02020603050405020304" pitchFamily="18" charset="0"/>
              </a:rPr>
              <a:t>зброї</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Побувавши</a:t>
            </a:r>
            <a:r>
              <a:rPr lang="ru-RU" sz="1600" dirty="0" smtClean="0">
                <a:solidFill>
                  <a:schemeClr val="bg1"/>
                </a:solidFill>
                <a:latin typeface="Times New Roman" panose="02020603050405020304" pitchFamily="18" charset="0"/>
                <a:cs typeface="Times New Roman" panose="02020603050405020304" pitchFamily="18" charset="0"/>
              </a:rPr>
              <a:t> в АТО </a:t>
            </a:r>
            <a:r>
              <a:rPr lang="ru-RU" sz="1600" dirty="0" err="1" smtClean="0">
                <a:solidFill>
                  <a:schemeClr val="bg1"/>
                </a:solidFill>
                <a:latin typeface="Times New Roman" panose="02020603050405020304" pitchFamily="18" charset="0"/>
                <a:cs typeface="Times New Roman" panose="02020603050405020304" pitchFamily="18" charset="0"/>
              </a:rPr>
              <a:t>дуже</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змінився</a:t>
            </a:r>
            <a:r>
              <a:rPr lang="ru-RU" sz="1600" dirty="0" smtClean="0">
                <a:solidFill>
                  <a:schemeClr val="bg1"/>
                </a:solidFill>
                <a:latin typeface="Times New Roman" panose="02020603050405020304" pitchFamily="18" charset="0"/>
                <a:cs typeface="Times New Roman" panose="02020603050405020304" pitchFamily="18" charset="0"/>
              </a:rPr>
              <a:t>, став </a:t>
            </a:r>
            <a:r>
              <a:rPr lang="ru-RU" sz="1600" dirty="0" err="1" smtClean="0">
                <a:solidFill>
                  <a:schemeClr val="bg1"/>
                </a:solidFill>
                <a:latin typeface="Times New Roman" panose="02020603050405020304" pitchFamily="18" charset="0"/>
                <a:cs typeface="Times New Roman" panose="02020603050405020304" pitchFamily="18" charset="0"/>
              </a:rPr>
              <a:t>задумливий</a:t>
            </a:r>
            <a:r>
              <a:rPr lang="ru-RU" sz="1600" dirty="0" smtClean="0">
                <a:solidFill>
                  <a:schemeClr val="bg1"/>
                </a:solidFill>
                <a:latin typeface="Times New Roman" panose="02020603050405020304" pitchFamily="18" charset="0"/>
                <a:cs typeface="Times New Roman" panose="02020603050405020304" pitchFamily="18" charset="0"/>
              </a:rPr>
              <a:t> і </a:t>
            </a:r>
            <a:r>
              <a:rPr lang="ru-RU" sz="1600" dirty="0" err="1" smtClean="0">
                <a:solidFill>
                  <a:schemeClr val="bg1"/>
                </a:solidFill>
                <a:latin typeface="Times New Roman" panose="02020603050405020304" pitchFamily="18" charset="0"/>
                <a:cs typeface="Times New Roman" panose="02020603050405020304" pitchFamily="18" charset="0"/>
              </a:rPr>
              <a:t>зникла</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його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посмішка</a:t>
            </a:r>
            <a:r>
              <a:rPr lang="ru-RU" sz="1600" dirty="0" smtClean="0">
                <a:solidFill>
                  <a:schemeClr val="bg1"/>
                </a:solidFill>
                <a:latin typeface="Times New Roman" panose="02020603050405020304" pitchFamily="18" charset="0"/>
                <a:cs typeface="Times New Roman" panose="02020603050405020304" pitchFamily="18" charset="0"/>
              </a:rPr>
              <a:t> і </a:t>
            </a:r>
            <a:r>
              <a:rPr lang="ru-RU" sz="1600" dirty="0" err="1" smtClean="0">
                <a:solidFill>
                  <a:schemeClr val="bg1"/>
                </a:solidFill>
                <a:latin typeface="Times New Roman" panose="02020603050405020304" pitchFamily="18" charset="0"/>
                <a:cs typeface="Times New Roman" panose="02020603050405020304" pitchFamily="18" charset="0"/>
              </a:rPr>
              <a:t>життєрадісність</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Загинув</a:t>
            </a:r>
            <a:r>
              <a:rPr lang="ru-RU" sz="1600" dirty="0" smtClean="0">
                <a:solidFill>
                  <a:schemeClr val="bg1"/>
                </a:solidFill>
                <a:latin typeface="Times New Roman" panose="02020603050405020304" pitchFamily="18" charset="0"/>
                <a:cs typeface="Times New Roman" panose="02020603050405020304" pitchFamily="18" charset="0"/>
              </a:rPr>
              <a:t> за словами </a:t>
            </a:r>
            <a:r>
              <a:rPr lang="ru-RU" sz="1600" dirty="0" err="1" smtClean="0">
                <a:solidFill>
                  <a:schemeClr val="bg1"/>
                </a:solidFill>
                <a:latin typeface="Times New Roman" panose="02020603050405020304" pitchFamily="18" charset="0"/>
                <a:cs typeface="Times New Roman" panose="02020603050405020304" pitchFamily="18" charset="0"/>
              </a:rPr>
              <a:t>товаришів</a:t>
            </a:r>
            <a:r>
              <a:rPr lang="ru-RU" sz="1600" dirty="0" smtClean="0">
                <a:solidFill>
                  <a:schemeClr val="bg1"/>
                </a:solidFill>
                <a:latin typeface="Times New Roman" panose="02020603050405020304" pitchFamily="18" charset="0"/>
                <a:cs typeface="Times New Roman" panose="02020603050405020304" pitchFamily="18" charset="0"/>
              </a:rPr>
              <a:t> по </a:t>
            </a:r>
            <a:r>
              <a:rPr lang="ru-RU" sz="1600" dirty="0" err="1" smtClean="0">
                <a:solidFill>
                  <a:schemeClr val="bg1"/>
                </a:solidFill>
                <a:latin typeface="Times New Roman" panose="02020603050405020304" pitchFamily="18" charset="0"/>
                <a:cs typeface="Times New Roman" panose="02020603050405020304" pitchFamily="18" charset="0"/>
              </a:rPr>
              <a:t>службі</a:t>
            </a:r>
            <a:r>
              <a:rPr lang="ru-RU" sz="1600" dirty="0" smtClean="0">
                <a:solidFill>
                  <a:schemeClr val="bg1"/>
                </a:solidFill>
                <a:latin typeface="Times New Roman" panose="02020603050405020304" pitchFamily="18" charset="0"/>
                <a:cs typeface="Times New Roman" panose="02020603050405020304" pitchFamily="18" charset="0"/>
              </a:rPr>
              <a:t> так: </a:t>
            </a:r>
            <a:r>
              <a:rPr lang="ru-RU" sz="1600" dirty="0" err="1" smtClean="0">
                <a:solidFill>
                  <a:schemeClr val="bg1"/>
                </a:solidFill>
                <a:latin typeface="Times New Roman" panose="02020603050405020304" pitchFamily="18" charset="0"/>
                <a:cs typeface="Times New Roman" panose="02020603050405020304" pitchFamily="18" charset="0"/>
              </a:rPr>
              <a:t>був</a:t>
            </a:r>
            <a:r>
              <a:rPr lang="ru-RU" sz="1600" dirty="0" smtClean="0">
                <a:solidFill>
                  <a:schemeClr val="bg1"/>
                </a:solidFill>
                <a:latin typeface="Times New Roman" panose="02020603050405020304" pitchFamily="18" charset="0"/>
                <a:cs typeface="Times New Roman" panose="02020603050405020304" pitchFamily="18" charset="0"/>
              </a:rPr>
              <a:t> поранений, </a:t>
            </a:r>
            <a:r>
              <a:rPr lang="ru-RU" sz="1600" dirty="0" err="1" smtClean="0">
                <a:solidFill>
                  <a:schemeClr val="bg1"/>
                </a:solidFill>
                <a:latin typeface="Times New Roman" panose="02020603050405020304" pitchFamily="18" charset="0"/>
                <a:cs typeface="Times New Roman" panose="02020603050405020304" pitchFamily="18" charset="0"/>
              </a:rPr>
              <a:t>осколкові</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поранення</a:t>
            </a:r>
            <a:r>
              <a:rPr lang="ru-RU" sz="1600" dirty="0" smtClean="0">
                <a:solidFill>
                  <a:schemeClr val="bg1"/>
                </a:solidFill>
                <a:latin typeface="Times New Roman" panose="02020603050405020304" pitchFamily="18" charset="0"/>
                <a:cs typeface="Times New Roman" panose="02020603050405020304" pitchFamily="18" charset="0"/>
              </a:rPr>
              <a:t>, бронежилет </a:t>
            </a:r>
            <a:r>
              <a:rPr lang="ru-RU" sz="1600" dirty="0" err="1" smtClean="0">
                <a:solidFill>
                  <a:schemeClr val="bg1"/>
                </a:solidFill>
                <a:latin typeface="Times New Roman" panose="02020603050405020304" pitchFamily="18" charset="0"/>
                <a:cs typeface="Times New Roman" panose="02020603050405020304" pitchFamily="18" charset="0"/>
              </a:rPr>
              <a:t>розірвало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втік</a:t>
            </a:r>
            <a:r>
              <a:rPr lang="ru-RU" sz="1600" dirty="0" smtClean="0">
                <a:solidFill>
                  <a:schemeClr val="bg1"/>
                </a:solidFill>
                <a:latin typeface="Times New Roman" panose="02020603050405020304" pitchFamily="18" charset="0"/>
                <a:cs typeface="Times New Roman" panose="02020603050405020304" pitchFamily="18" charset="0"/>
              </a:rPr>
              <a:t> до </a:t>
            </a:r>
            <a:r>
              <a:rPr lang="ru-RU" sz="1600" dirty="0" err="1" smtClean="0">
                <a:solidFill>
                  <a:schemeClr val="bg1"/>
                </a:solidFill>
                <a:latin typeface="Times New Roman" panose="02020603050405020304" pitchFamily="18" charset="0"/>
                <a:cs typeface="Times New Roman" panose="02020603050405020304" pitchFamily="18" charset="0"/>
              </a:rPr>
              <a:t>укриття</a:t>
            </a:r>
            <a:r>
              <a:rPr lang="ru-RU" sz="1600" dirty="0" smtClean="0">
                <a:solidFill>
                  <a:schemeClr val="bg1"/>
                </a:solidFill>
                <a:latin typeface="Times New Roman" panose="02020603050405020304" pitchFamily="18" charset="0"/>
                <a:cs typeface="Times New Roman" panose="02020603050405020304" pitchFamily="18" charset="0"/>
              </a:rPr>
              <a:t>, а там плита </a:t>
            </a:r>
            <a:r>
              <a:rPr lang="ru-RU" sz="1600" dirty="0" err="1" smtClean="0">
                <a:solidFill>
                  <a:schemeClr val="bg1"/>
                </a:solidFill>
                <a:latin typeface="Times New Roman" panose="02020603050405020304" pitchFamily="18" charset="0"/>
                <a:cs typeface="Times New Roman" panose="02020603050405020304" pitchFamily="18" charset="0"/>
              </a:rPr>
              <a:t>обірвалася</a:t>
            </a:r>
            <a:r>
              <a:rPr lang="ru-RU" sz="1600" dirty="0" smtClean="0">
                <a:solidFill>
                  <a:schemeClr val="bg1"/>
                </a:solidFill>
                <a:latin typeface="Times New Roman" panose="02020603050405020304" pitchFamily="18" charset="0"/>
                <a:cs typeface="Times New Roman" panose="02020603050405020304" pitchFamily="18" charset="0"/>
              </a:rPr>
              <a:t> і плитою привалило. Перелом </a:t>
            </a:r>
            <a:r>
              <a:rPr lang="ru-RU" sz="1600" dirty="0" err="1" smtClean="0">
                <a:solidFill>
                  <a:schemeClr val="bg1"/>
                </a:solidFill>
                <a:latin typeface="Times New Roman" panose="02020603050405020304" pitchFamily="18" charset="0"/>
                <a:cs typeface="Times New Roman" panose="02020603050405020304" pitchFamily="18" charset="0"/>
              </a:rPr>
              <a:t>всіх</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кісток</a:t>
            </a:r>
            <a:r>
              <a:rPr lang="ru-RU" sz="1600" dirty="0" smtClean="0">
                <a:solidFill>
                  <a:schemeClr val="bg1"/>
                </a:solidFill>
                <a:latin typeface="Times New Roman" panose="02020603050405020304" pitchFamily="18" charset="0"/>
                <a:cs typeface="Times New Roman" panose="02020603050405020304" pitchFamily="18" charset="0"/>
              </a:rPr>
              <a:t> і </a:t>
            </a:r>
            <a:r>
              <a:rPr lang="ru-RU" sz="1600" dirty="0" err="1" smtClean="0">
                <a:solidFill>
                  <a:schemeClr val="bg1"/>
                </a:solidFill>
                <a:latin typeface="Times New Roman" panose="02020603050405020304" pitchFamily="18" charset="0"/>
                <a:cs typeface="Times New Roman" panose="02020603050405020304" pitchFamily="18" charset="0"/>
              </a:rPr>
              <a:t>відірвало</a:t>
            </a:r>
            <a:r>
              <a:rPr lang="ru-RU" sz="1600" dirty="0" smtClean="0">
                <a:solidFill>
                  <a:schemeClr val="bg1"/>
                </a:solidFill>
                <a:latin typeface="Times New Roman" panose="02020603050405020304" pitchFamily="18" charset="0"/>
                <a:cs typeface="Times New Roman" panose="02020603050405020304" pitchFamily="18" charset="0"/>
              </a:rPr>
              <a:t> голову. Однолюб. </a:t>
            </a:r>
            <a:r>
              <a:rPr lang="ru-RU" sz="1600" dirty="0" err="1" smtClean="0">
                <a:solidFill>
                  <a:schemeClr val="bg1"/>
                </a:solidFill>
                <a:latin typeface="Times New Roman" panose="02020603050405020304" pitchFamily="18" charset="0"/>
                <a:cs typeface="Times New Roman" panose="02020603050405020304" pitchFamily="18" charset="0"/>
              </a:rPr>
              <a:t>Був</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дуже</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романтичним</a:t>
            </a:r>
            <a:r>
              <a:rPr lang="ru-RU" sz="1600" dirty="0" smtClean="0">
                <a:solidFill>
                  <a:schemeClr val="bg1"/>
                </a:solidFill>
                <a:latin typeface="Times New Roman" panose="02020603050405020304" pitchFamily="18" charset="0"/>
                <a:cs typeface="Times New Roman" panose="02020603050405020304" pitchFamily="18" charset="0"/>
              </a:rPr>
              <a:t> і </a:t>
            </a:r>
            <a:r>
              <a:rPr lang="ru-RU" sz="1600" dirty="0" err="1" smtClean="0">
                <a:solidFill>
                  <a:schemeClr val="bg1"/>
                </a:solidFill>
                <a:latin typeface="Times New Roman" panose="02020603050405020304" pitchFamily="18" charset="0"/>
                <a:cs typeface="Times New Roman" panose="02020603050405020304" pitchFamily="18" charset="0"/>
              </a:rPr>
              <a:t>відданим</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чоловіком</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умів</a:t>
            </a:r>
            <a:r>
              <a:rPr lang="ru-RU" sz="1600" dirty="0" smtClean="0">
                <a:solidFill>
                  <a:schemeClr val="bg1"/>
                </a:solidFill>
                <a:latin typeface="Times New Roman" panose="02020603050405020304" pitchFamily="18" charset="0"/>
                <a:cs typeface="Times New Roman" panose="02020603050405020304" pitchFamily="18" charset="0"/>
              </a:rPr>
              <a:t> красиво </a:t>
            </a:r>
            <a:r>
              <a:rPr lang="ru-RU" sz="1600" dirty="0" err="1" smtClean="0">
                <a:solidFill>
                  <a:schemeClr val="bg1"/>
                </a:solidFill>
                <a:latin typeface="Times New Roman" panose="02020603050405020304" pitchFamily="18" charset="0"/>
                <a:cs typeface="Times New Roman" panose="02020603050405020304" pitchFamily="18" charset="0"/>
              </a:rPr>
              <a:t>залицятися</a:t>
            </a:r>
            <a:r>
              <a:rPr lang="ru-RU" sz="1600" dirty="0" smtClean="0">
                <a:solidFill>
                  <a:schemeClr val="bg1"/>
                </a:solidFill>
                <a:latin typeface="Times New Roman" panose="02020603050405020304" pitchFamily="18" charset="0"/>
                <a:cs typeface="Times New Roman" panose="02020603050405020304" pitchFamily="18" charset="0"/>
              </a:rPr>
              <a:t> за </a:t>
            </a:r>
            <a:r>
              <a:rPr lang="ru-RU" sz="1600" dirty="0" err="1" smtClean="0">
                <a:solidFill>
                  <a:schemeClr val="bg1"/>
                </a:solidFill>
                <a:latin typeface="Times New Roman" panose="02020603050405020304" pitchFamily="18" charset="0"/>
                <a:cs typeface="Times New Roman" panose="02020603050405020304" pitchFamily="18" charset="0"/>
              </a:rPr>
              <a:t>жінкою</a:t>
            </a:r>
            <a:r>
              <a:rPr lang="ru-RU" sz="1600" dirty="0" smtClean="0">
                <a:solidFill>
                  <a:schemeClr val="bg1"/>
                </a:solidFill>
                <a:latin typeface="Times New Roman" panose="02020603050405020304" pitchFamily="18" charset="0"/>
                <a:cs typeface="Times New Roman" panose="02020603050405020304" pitchFamily="18" charset="0"/>
              </a:rPr>
              <a:t>. Любив </a:t>
            </a:r>
            <a:r>
              <a:rPr lang="ru-RU" sz="1600" dirty="0" err="1" smtClean="0">
                <a:solidFill>
                  <a:schemeClr val="bg1"/>
                </a:solidFill>
                <a:latin typeface="Times New Roman" panose="02020603050405020304" pitchFamily="18" charset="0"/>
                <a:cs typeface="Times New Roman" panose="02020603050405020304" pitchFamily="18" charset="0"/>
              </a:rPr>
              <a:t>дарувати</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тільки</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троянди</a:t>
            </a:r>
            <a:r>
              <a:rPr lang="ru-RU" sz="1600" dirty="0" smtClean="0">
                <a:solidFill>
                  <a:schemeClr val="bg1"/>
                </a:solidFill>
                <a:latin typeface="Times New Roman" panose="02020603050405020304" pitchFamily="18" charset="0"/>
                <a:cs typeface="Times New Roman" panose="02020603050405020304" pitchFamily="18" charset="0"/>
              </a:rPr>
              <a:t> у великих букетах. </a:t>
            </a:r>
            <a:r>
              <a:rPr lang="ru-RU" sz="1600" dirty="0" err="1" smtClean="0">
                <a:solidFill>
                  <a:schemeClr val="bg1"/>
                </a:solidFill>
                <a:latin typeface="Times New Roman" panose="02020603050405020304" pitchFamily="18" charset="0"/>
                <a:cs typeface="Times New Roman" panose="02020603050405020304" pitchFamily="18" charset="0"/>
              </a:rPr>
              <a:t>Мріяв</a:t>
            </a:r>
            <a:r>
              <a:rPr lang="ru-RU" sz="1600" dirty="0" smtClean="0">
                <a:solidFill>
                  <a:schemeClr val="bg1"/>
                </a:solidFill>
                <a:latin typeface="Times New Roman" panose="02020603050405020304" pitchFamily="18" charset="0"/>
                <a:cs typeface="Times New Roman" panose="02020603050405020304" pitchFamily="18" charset="0"/>
              </a:rPr>
              <a:t> про </a:t>
            </a:r>
            <a:r>
              <a:rPr lang="ru-RU" sz="1600" dirty="0" err="1" smtClean="0">
                <a:solidFill>
                  <a:schemeClr val="bg1"/>
                </a:solidFill>
                <a:latin typeface="Times New Roman" panose="02020603050405020304" pitchFamily="18" charset="0"/>
                <a:cs typeface="Times New Roman" panose="02020603050405020304" pitchFamily="18" charset="0"/>
              </a:rPr>
              <a:t>сім'ю</a:t>
            </a:r>
            <a:r>
              <a:rPr lang="ru-RU" sz="1600" dirty="0" smtClean="0">
                <a:solidFill>
                  <a:schemeClr val="bg1"/>
                </a:solidFill>
                <a:latin typeface="Times New Roman" panose="02020603050405020304" pitchFamily="18" charset="0"/>
                <a:cs typeface="Times New Roman" panose="02020603050405020304" pitchFamily="18" charset="0"/>
              </a:rPr>
              <a:t>, про </a:t>
            </a:r>
            <a:r>
              <a:rPr lang="ru-RU" sz="1600" dirty="0" err="1" smtClean="0">
                <a:solidFill>
                  <a:schemeClr val="bg1"/>
                </a:solidFill>
                <a:latin typeface="Times New Roman" panose="02020603050405020304" pitchFamily="18" charset="0"/>
                <a:cs typeface="Times New Roman" panose="02020603050405020304" pitchFamily="18" charset="0"/>
              </a:rPr>
              <a:t>домашній</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затишок</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Був</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дуже</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красивим</a:t>
            </a:r>
            <a:r>
              <a:rPr lang="ru-RU" sz="1600" dirty="0" smtClean="0">
                <a:solidFill>
                  <a:schemeClr val="bg1"/>
                </a:solidFill>
                <a:latin typeface="Times New Roman" panose="02020603050405020304" pitchFamily="18" charset="0"/>
                <a:cs typeface="Times New Roman" panose="02020603050405020304" pitchFamily="18" charset="0"/>
              </a:rPr>
              <a:t> і </a:t>
            </a:r>
            <a:r>
              <a:rPr lang="ru-RU" sz="1600" dirty="0" err="1" smtClean="0">
                <a:solidFill>
                  <a:schemeClr val="bg1"/>
                </a:solidFill>
                <a:latin typeface="Times New Roman" panose="02020603050405020304" pitchFamily="18" charset="0"/>
                <a:cs typeface="Times New Roman" panose="02020603050405020304" pitchFamily="18" charset="0"/>
              </a:rPr>
              <a:t>видним</a:t>
            </a:r>
            <a:r>
              <a:rPr lang="ru-RU" sz="1600" dirty="0" smtClean="0">
                <a:solidFill>
                  <a:schemeClr val="bg1"/>
                </a:solidFill>
                <a:latin typeface="Times New Roman" panose="02020603050405020304" pitchFamily="18" charset="0"/>
                <a:cs typeface="Times New Roman" panose="02020603050405020304" pitchFamily="18" charset="0"/>
              </a:rPr>
              <a:t> хлопцем, </a:t>
            </a:r>
            <a:r>
              <a:rPr lang="ru-RU" sz="1600" dirty="0" err="1" smtClean="0">
                <a:solidFill>
                  <a:schemeClr val="bg1"/>
                </a:solidFill>
                <a:latin typeface="Times New Roman" panose="02020603050405020304" pitchFamily="18" charset="0"/>
                <a:cs typeface="Times New Roman" panose="02020603050405020304" pitchFamily="18" charset="0"/>
              </a:rPr>
              <a:t>високий</a:t>
            </a:r>
            <a:r>
              <a:rPr lang="ru-RU" sz="1600" dirty="0" smtClean="0">
                <a:solidFill>
                  <a:schemeClr val="bg1"/>
                </a:solidFill>
                <a:latin typeface="Times New Roman" panose="02020603050405020304" pitchFamily="18" charset="0"/>
                <a:cs typeface="Times New Roman" panose="02020603050405020304" pitchFamily="18" charset="0"/>
              </a:rPr>
              <a:t> на </a:t>
            </a:r>
            <a:r>
              <a:rPr lang="ru-RU" sz="1600" dirty="0" err="1" smtClean="0">
                <a:solidFill>
                  <a:schemeClr val="bg1"/>
                </a:solidFill>
                <a:latin typeface="Times New Roman" panose="02020603050405020304" pitchFamily="18" charset="0"/>
                <a:cs typeface="Times New Roman" panose="02020603050405020304" pitchFamily="18" charset="0"/>
              </a:rPr>
              <a:t>зріст</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ставна</a:t>
            </a:r>
            <a:r>
              <a:rPr lang="ru-RU" sz="1600" dirty="0" smtClean="0">
                <a:solidFill>
                  <a:schemeClr val="bg1"/>
                </a:solidFill>
                <a:latin typeface="Times New Roman" panose="02020603050405020304" pitchFamily="18" charset="0"/>
                <a:cs typeface="Times New Roman" panose="02020603050405020304" pitchFamily="18" charset="0"/>
              </a:rPr>
              <a:t> хода. Носив </a:t>
            </a:r>
            <a:r>
              <a:rPr lang="ru-RU" sz="1600" dirty="0" err="1" smtClean="0">
                <a:solidFill>
                  <a:schemeClr val="bg1"/>
                </a:solidFill>
                <a:latin typeface="Times New Roman" panose="02020603050405020304" pitchFamily="18" charset="0"/>
                <a:cs typeface="Times New Roman" panose="02020603050405020304" pitchFamily="18" charset="0"/>
              </a:rPr>
              <a:t>спортивний</a:t>
            </a:r>
            <a:r>
              <a:rPr lang="ru-RU" sz="1600" dirty="0" smtClean="0">
                <a:solidFill>
                  <a:schemeClr val="bg1"/>
                </a:solidFill>
                <a:latin typeface="Times New Roman" panose="02020603050405020304" pitchFamily="18" charset="0"/>
                <a:cs typeface="Times New Roman" panose="02020603050405020304" pitchFamily="18" charset="0"/>
              </a:rPr>
              <a:t> стиль </a:t>
            </a:r>
            <a:r>
              <a:rPr lang="ru-RU" sz="1600" dirty="0" err="1" smtClean="0">
                <a:solidFill>
                  <a:schemeClr val="bg1"/>
                </a:solidFill>
                <a:latin typeface="Times New Roman" panose="02020603050405020304" pitchFamily="18" charset="0"/>
                <a:cs typeface="Times New Roman" panose="02020603050405020304" pitchFamily="18" charset="0"/>
              </a:rPr>
              <a:t>одягу</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Ідеал</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його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жінки</a:t>
            </a:r>
            <a:r>
              <a:rPr lang="ru-RU" sz="1600" dirty="0" smtClean="0">
                <a:solidFill>
                  <a:schemeClr val="bg1"/>
                </a:solidFill>
                <a:latin typeface="Times New Roman" panose="02020603050405020304" pitchFamily="18" charset="0"/>
                <a:cs typeface="Times New Roman" panose="02020603050405020304" pitchFamily="18" charset="0"/>
              </a:rPr>
              <a:t> - </a:t>
            </a:r>
            <a:r>
              <a:rPr lang="ru-RU" sz="1600" dirty="0" err="1" smtClean="0">
                <a:solidFill>
                  <a:schemeClr val="bg1"/>
                </a:solidFill>
                <a:latin typeface="Times New Roman" panose="02020603050405020304" pitchFamily="18" charset="0"/>
                <a:cs typeface="Times New Roman" panose="02020603050405020304" pitchFamily="18" charset="0"/>
              </a:rPr>
              <a:t>це</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його</a:t>
            </a:r>
            <a:r>
              <a:rPr lang="ru-RU" sz="1600" dirty="0" smtClean="0">
                <a:solidFill>
                  <a:schemeClr val="bg1"/>
                </a:solidFill>
                <a:latin typeface="Times New Roman" panose="02020603050405020304" pitchFamily="18" charset="0"/>
                <a:cs typeface="Times New Roman" panose="02020603050405020304" pitchFamily="18" charset="0"/>
              </a:rPr>
              <a:t> мама. </a:t>
            </a:r>
            <a:r>
              <a:rPr lang="ru-RU" sz="1600" dirty="0" err="1" smtClean="0">
                <a:solidFill>
                  <a:schemeClr val="bg1"/>
                </a:solidFill>
                <a:latin typeface="Times New Roman" panose="02020603050405020304" pitchFamily="18" charset="0"/>
                <a:cs typeface="Times New Roman" panose="02020603050405020304" pitchFamily="18" charset="0"/>
              </a:rPr>
              <a:t>Останній</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його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дзвінок</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був</a:t>
            </a:r>
            <a:r>
              <a:rPr lang="ru-RU" sz="1600" dirty="0" smtClean="0">
                <a:solidFill>
                  <a:schemeClr val="bg1"/>
                </a:solidFill>
                <a:latin typeface="Times New Roman" panose="02020603050405020304" pitchFamily="18" charset="0"/>
                <a:cs typeface="Times New Roman" panose="02020603050405020304" pitchFamily="18" charset="0"/>
              </a:rPr>
              <a:t> перед </a:t>
            </a:r>
            <a:r>
              <a:rPr lang="ru-RU" sz="1600" dirty="0" err="1" smtClean="0">
                <a:solidFill>
                  <a:schemeClr val="bg1"/>
                </a:solidFill>
                <a:latin typeface="Times New Roman" panose="02020603050405020304" pitchFamily="18" charset="0"/>
                <a:cs typeface="Times New Roman" panose="02020603050405020304" pitchFamily="18" charset="0"/>
              </a:rPr>
              <a:t>Водохрещам</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був</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сумний</a:t>
            </a:r>
            <a:r>
              <a:rPr lang="ru-RU" sz="1600" dirty="0" smtClean="0">
                <a:solidFill>
                  <a:schemeClr val="bg1"/>
                </a:solidFill>
                <a:latin typeface="Times New Roman" panose="02020603050405020304" pitchFamily="18" charset="0"/>
                <a:cs typeface="Times New Roman" panose="02020603050405020304" pitchFamily="18" charset="0"/>
              </a:rPr>
              <a:t>, як </a:t>
            </a:r>
            <a:r>
              <a:rPr lang="ru-RU" sz="1600" dirty="0" err="1" smtClean="0">
                <a:solidFill>
                  <a:schemeClr val="bg1"/>
                </a:solidFill>
                <a:latin typeface="Times New Roman" panose="02020603050405020304" pitchFamily="18" charset="0"/>
                <a:cs typeface="Times New Roman" panose="02020603050405020304" pitchFamily="18" charset="0"/>
              </a:rPr>
              <a:t>ніби</a:t>
            </a:r>
            <a:r>
              <a:rPr lang="ru-RU" sz="1600" dirty="0" smtClean="0">
                <a:solidFill>
                  <a:schemeClr val="bg1"/>
                </a:solidFill>
                <a:latin typeface="Times New Roman" panose="02020603050405020304" pitchFamily="18" charset="0"/>
                <a:cs typeface="Times New Roman" panose="02020603050405020304" pitchFamily="18" charset="0"/>
              </a:rPr>
              <a:t> знав і </a:t>
            </a:r>
            <a:r>
              <a:rPr lang="ru-RU" sz="1600" dirty="0" err="1" smtClean="0">
                <a:solidFill>
                  <a:schemeClr val="bg1"/>
                </a:solidFill>
                <a:latin typeface="Times New Roman" panose="02020603050405020304" pitchFamily="18" charset="0"/>
                <a:cs typeface="Times New Roman" panose="02020603050405020304" pitchFamily="18" charset="0"/>
              </a:rPr>
              <a:t>щось</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відчував</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Спогади</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товаришів</a:t>
            </a:r>
            <a:r>
              <a:rPr lang="ru-RU" sz="1600" dirty="0" smtClean="0">
                <a:solidFill>
                  <a:schemeClr val="bg1"/>
                </a:solidFill>
                <a:latin typeface="Times New Roman" panose="02020603050405020304" pitchFamily="18" charset="0"/>
                <a:cs typeface="Times New Roman" panose="02020603050405020304" pitchFamily="18" charset="0"/>
              </a:rPr>
              <a:t> по </a:t>
            </a:r>
            <a:r>
              <a:rPr lang="ru-RU" sz="1600" dirty="0" err="1" smtClean="0">
                <a:solidFill>
                  <a:schemeClr val="bg1"/>
                </a:solidFill>
                <a:latin typeface="Times New Roman" panose="02020603050405020304" pitchFamily="18" charset="0"/>
                <a:cs typeface="Times New Roman" panose="02020603050405020304" pitchFamily="18" charset="0"/>
              </a:rPr>
              <a:t>службі</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Був</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дуже</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добродушним</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Завжди</a:t>
            </a:r>
            <a:r>
              <a:rPr lang="ru-RU" sz="1600" dirty="0" smtClean="0">
                <a:solidFill>
                  <a:schemeClr val="bg1"/>
                </a:solidFill>
                <a:latin typeface="Times New Roman" panose="02020603050405020304" pitchFamily="18" charset="0"/>
                <a:cs typeface="Times New Roman" panose="02020603050405020304" pitchFamily="18" charset="0"/>
              </a:rPr>
              <a:t> на </a:t>
            </a:r>
            <a:r>
              <a:rPr lang="ru-RU" sz="1600" dirty="0" err="1" smtClean="0">
                <a:solidFill>
                  <a:schemeClr val="bg1"/>
                </a:solidFill>
                <a:latin typeface="Times New Roman" panose="02020603050405020304" pitchFamily="18" charset="0"/>
                <a:cs typeface="Times New Roman" panose="02020603050405020304" pitchFamily="18" charset="0"/>
              </a:rPr>
              <a:t>позитиві</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Позивний</a:t>
            </a:r>
            <a:r>
              <a:rPr lang="ru-RU" sz="1600" dirty="0" smtClean="0">
                <a:solidFill>
                  <a:schemeClr val="bg1"/>
                </a:solidFill>
                <a:latin typeface="Times New Roman" panose="02020603050405020304" pitchFamily="18" charset="0"/>
                <a:cs typeface="Times New Roman" panose="02020603050405020304" pitchFamily="18" charset="0"/>
              </a:rPr>
              <a:t> у </a:t>
            </a:r>
            <a:r>
              <a:rPr lang="ru-RU" sz="1600" dirty="0" err="1" smtClean="0">
                <a:solidFill>
                  <a:schemeClr val="bg1"/>
                </a:solidFill>
                <a:latin typeface="Times New Roman" panose="02020603050405020304" pitchFamily="18" charset="0"/>
                <a:cs typeface="Times New Roman" panose="02020603050405020304" pitchFamily="18" charset="0"/>
              </a:rPr>
              <a:t>нього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був</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Киця</a:t>
            </a:r>
            <a:r>
              <a:rPr lang="ru-RU" sz="1600" dirty="0" smtClean="0">
                <a:solidFill>
                  <a:schemeClr val="bg1"/>
                </a:solidFill>
                <a:latin typeface="Times New Roman" panose="02020603050405020304" pitchFamily="18" charset="0"/>
                <a:cs typeface="Times New Roman" panose="02020603050405020304" pitchFamily="18" charset="0"/>
              </a:rPr>
              <a:t>", за </a:t>
            </a:r>
            <a:r>
              <a:rPr lang="ru-RU" sz="1600" dirty="0" err="1" smtClean="0">
                <a:solidFill>
                  <a:schemeClr val="bg1"/>
                </a:solidFill>
                <a:latin typeface="Times New Roman" panose="02020603050405020304" pitchFamily="18" charset="0"/>
                <a:cs typeface="Times New Roman" panose="02020603050405020304" pitchFamily="18" charset="0"/>
              </a:rPr>
              <a:t>потішну</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мелодію</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дзвінка</a:t>
            </a:r>
            <a:r>
              <a:rPr lang="ru-RU" sz="1600" dirty="0" smtClean="0">
                <a:solidFill>
                  <a:schemeClr val="bg1"/>
                </a:solidFill>
                <a:latin typeface="Times New Roman" panose="02020603050405020304" pitchFamily="18" charset="0"/>
                <a:cs typeface="Times New Roman" panose="02020603050405020304" pitchFamily="18" charset="0"/>
              </a:rPr>
              <a:t> на </a:t>
            </a:r>
            <a:r>
              <a:rPr lang="ru-RU" sz="1600" dirty="0" err="1" smtClean="0">
                <a:solidFill>
                  <a:schemeClr val="bg1"/>
                </a:solidFill>
                <a:latin typeface="Times New Roman" panose="02020603050405020304" pitchFamily="18" charset="0"/>
                <a:cs typeface="Times New Roman" panose="02020603050405020304" pitchFamily="18" charset="0"/>
              </a:rPr>
              <a:t>телефоні</a:t>
            </a:r>
            <a:r>
              <a:rPr lang="ru-RU" sz="1600" dirty="0" smtClean="0">
                <a:solidFill>
                  <a:schemeClr val="bg1"/>
                </a:solidFill>
                <a:latin typeface="Times New Roman" panose="02020603050405020304" pitchFamily="18" charset="0"/>
                <a:cs typeface="Times New Roman" panose="02020603050405020304" pitchFamily="18" charset="0"/>
              </a:rPr>
              <a:t>, схожу на </a:t>
            </a:r>
            <a:r>
              <a:rPr lang="ru-RU" sz="1600" dirty="0" err="1" smtClean="0">
                <a:solidFill>
                  <a:schemeClr val="bg1"/>
                </a:solidFill>
                <a:latin typeface="Times New Roman" panose="02020603050405020304" pitchFamily="18" charset="0"/>
                <a:cs typeface="Times New Roman" panose="02020603050405020304" pitchFamily="18" charset="0"/>
              </a:rPr>
              <a:t>нявкання</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кошеняти</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Він</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загинув</a:t>
            </a:r>
            <a:r>
              <a:rPr lang="ru-RU" sz="1600" dirty="0" smtClean="0">
                <a:solidFill>
                  <a:schemeClr val="bg1"/>
                </a:solidFill>
                <a:latin typeface="Times New Roman" panose="02020603050405020304" pitchFamily="18" charset="0"/>
                <a:cs typeface="Times New Roman" panose="02020603050405020304" pitchFamily="18" charset="0"/>
              </a:rPr>
              <a:t> не дарма. Там </a:t>
            </a:r>
            <a:r>
              <a:rPr lang="ru-RU" sz="1600" dirty="0" err="1" smtClean="0">
                <a:solidFill>
                  <a:schemeClr val="bg1"/>
                </a:solidFill>
                <a:latin typeface="Times New Roman" panose="02020603050405020304" pitchFamily="18" charset="0"/>
                <a:cs typeface="Times New Roman" panose="02020603050405020304" pitchFamily="18" charset="0"/>
              </a:rPr>
              <a:t>таке</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місце</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було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недобре</a:t>
            </a:r>
            <a:r>
              <a:rPr lang="ru-RU" sz="1600" dirty="0" smtClean="0">
                <a:solidFill>
                  <a:schemeClr val="bg1"/>
                </a:solidFill>
                <a:latin typeface="Times New Roman" panose="02020603050405020304" pitchFamily="18" charset="0"/>
                <a:cs typeface="Times New Roman" panose="02020603050405020304" pitchFamily="18" charset="0"/>
              </a:rPr>
              <a:t>, нас крили </a:t>
            </a:r>
            <a:r>
              <a:rPr lang="ru-RU" sz="1600" dirty="0" err="1" smtClean="0">
                <a:solidFill>
                  <a:schemeClr val="bg1"/>
                </a:solidFill>
                <a:latin typeface="Times New Roman" panose="02020603050405020304" pitchFamily="18" charset="0"/>
                <a:cs typeface="Times New Roman" panose="02020603050405020304" pitchFamily="18" charset="0"/>
              </a:rPr>
              <a:t>цілодобово</a:t>
            </a:r>
            <a:r>
              <a:rPr lang="ru-RU" sz="1600" dirty="0" smtClean="0">
                <a:solidFill>
                  <a:schemeClr val="bg1"/>
                </a:solidFill>
                <a:latin typeface="Times New Roman" panose="02020603050405020304" pitchFamily="18" charset="0"/>
                <a:cs typeface="Times New Roman" panose="02020603050405020304" pitchFamily="18" charset="0"/>
              </a:rPr>
              <a:t> без перерви. </a:t>
            </a:r>
            <a:r>
              <a:rPr lang="ru-RU" sz="1600" dirty="0" err="1" smtClean="0">
                <a:solidFill>
                  <a:schemeClr val="bg1"/>
                </a:solidFill>
                <a:latin typeface="Times New Roman" panose="02020603050405020304" pitchFamily="18" charset="0"/>
                <a:cs typeface="Times New Roman" panose="02020603050405020304" pitchFamily="18" charset="0"/>
              </a:rPr>
              <a:t>Потрібно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було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стріляти</a:t>
            </a:r>
            <a:r>
              <a:rPr lang="ru-RU" sz="1600" dirty="0" smtClean="0">
                <a:solidFill>
                  <a:schemeClr val="bg1"/>
                </a:solidFill>
                <a:latin typeface="Times New Roman" panose="02020603050405020304" pitchFamily="18" charset="0"/>
                <a:cs typeface="Times New Roman" panose="02020603050405020304" pitchFamily="18" charset="0"/>
              </a:rPr>
              <a:t>, не </a:t>
            </a:r>
            <a:r>
              <a:rPr lang="ru-RU" sz="1600" dirty="0" err="1" smtClean="0">
                <a:solidFill>
                  <a:schemeClr val="bg1"/>
                </a:solidFill>
                <a:latin typeface="Times New Roman" panose="02020603050405020304" pitchFamily="18" charset="0"/>
                <a:cs typeface="Times New Roman" panose="02020603050405020304" pitchFamily="18" charset="0"/>
              </a:rPr>
              <a:t>ховатися</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Він</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стріляв</a:t>
            </a:r>
            <a:r>
              <a:rPr lang="ru-RU" sz="1600" dirty="0" smtClean="0">
                <a:solidFill>
                  <a:schemeClr val="bg1"/>
                </a:solidFill>
                <a:latin typeface="Times New Roman" panose="02020603050405020304" pitchFamily="18" charset="0"/>
                <a:cs typeface="Times New Roman" panose="02020603050405020304" pitchFamily="18" charset="0"/>
              </a:rPr>
              <a:t>, не </a:t>
            </a:r>
            <a:r>
              <a:rPr lang="ru-RU" sz="1600" dirty="0" err="1" smtClean="0">
                <a:solidFill>
                  <a:schemeClr val="bg1"/>
                </a:solidFill>
                <a:latin typeface="Times New Roman" panose="02020603050405020304" pitchFamily="18" charset="0"/>
                <a:cs typeface="Times New Roman" panose="02020603050405020304" pitchFamily="18" charset="0"/>
              </a:rPr>
              <a:t>ховався</a:t>
            </a:r>
            <a:r>
              <a:rPr lang="ru-RU" sz="1600" dirty="0" smtClean="0">
                <a:solidFill>
                  <a:schemeClr val="bg1"/>
                </a:solidFill>
                <a:latin typeface="Times New Roman" panose="02020603050405020304" pitchFamily="18" charset="0"/>
                <a:cs typeface="Times New Roman" panose="02020603050405020304" pitchFamily="18" charset="0"/>
              </a:rPr>
              <a:t>. Далеко не </a:t>
            </a:r>
            <a:r>
              <a:rPr lang="ru-RU" sz="1600" dirty="0" err="1" smtClean="0">
                <a:solidFill>
                  <a:schemeClr val="bg1"/>
                </a:solidFill>
                <a:latin typeface="Times New Roman" panose="02020603050405020304" pitchFamily="18" charset="0"/>
                <a:cs typeface="Times New Roman" panose="02020603050405020304" pitchFamily="18" charset="0"/>
              </a:rPr>
              <a:t>всі</a:t>
            </a:r>
            <a:r>
              <a:rPr lang="ru-RU" sz="1600" dirty="0" smtClean="0">
                <a:solidFill>
                  <a:schemeClr val="bg1"/>
                </a:solidFill>
                <a:latin typeface="Times New Roman" panose="02020603050405020304" pitchFamily="18" charset="0"/>
                <a:cs typeface="Times New Roman" panose="02020603050405020304" pitchFamily="18" charset="0"/>
              </a:rPr>
              <a:t> так могли. </a:t>
            </a:r>
            <a:r>
              <a:rPr lang="ru-RU" sz="1600" dirty="0" err="1" smtClean="0">
                <a:solidFill>
                  <a:schemeClr val="bg1"/>
                </a:solidFill>
                <a:latin typeface="Times New Roman" panose="02020603050405020304" pitchFamily="18" charset="0"/>
                <a:cs typeface="Times New Roman" panose="02020603050405020304" pitchFamily="18" charset="0"/>
              </a:rPr>
              <a:t>Ігор</a:t>
            </a:r>
            <a:r>
              <a:rPr lang="ru-RU" sz="1600" dirty="0" smtClean="0">
                <a:solidFill>
                  <a:schemeClr val="bg1"/>
                </a:solidFill>
                <a:latin typeface="Times New Roman" panose="02020603050405020304" pitchFamily="18" charset="0"/>
                <a:cs typeface="Times New Roman" panose="02020603050405020304" pitchFamily="18" charset="0"/>
              </a:rPr>
              <a:t> носив </a:t>
            </a:r>
            <a:r>
              <a:rPr lang="ru-RU" sz="1600" dirty="0" err="1" smtClean="0">
                <a:solidFill>
                  <a:schemeClr val="bg1"/>
                </a:solidFill>
                <a:latin typeface="Times New Roman" panose="02020603050405020304" pitchFamily="18" charset="0"/>
                <a:cs typeface="Times New Roman" panose="02020603050405020304" pitchFamily="18" charset="0"/>
              </a:rPr>
              <a:t>зелений</a:t>
            </a:r>
            <a:r>
              <a:rPr lang="ru-RU" sz="1600" dirty="0" smtClean="0">
                <a:solidFill>
                  <a:schemeClr val="bg1"/>
                </a:solidFill>
                <a:latin typeface="Times New Roman" panose="02020603050405020304" pitchFamily="18" charset="0"/>
                <a:cs typeface="Times New Roman" panose="02020603050405020304" pitchFamily="18" charset="0"/>
              </a:rPr>
              <a:t> шеврон 90 </a:t>
            </a:r>
            <a:r>
              <a:rPr lang="ru-RU" sz="1600" dirty="0" err="1" smtClean="0">
                <a:solidFill>
                  <a:schemeClr val="bg1"/>
                </a:solidFill>
                <a:latin typeface="Times New Roman" panose="02020603050405020304" pitchFamily="18" charset="0"/>
                <a:cs typeface="Times New Roman" panose="02020603050405020304" pitchFamily="18" charset="0"/>
              </a:rPr>
              <a:t>батальйону</a:t>
            </a:r>
            <a:r>
              <a:rPr lang="ru-RU" sz="1600" dirty="0" smtClean="0">
                <a:solidFill>
                  <a:schemeClr val="bg1"/>
                </a:solidFill>
                <a:latin typeface="Times New Roman" panose="02020603050405020304" pitchFamily="18" charset="0"/>
                <a:cs typeface="Times New Roman" panose="02020603050405020304" pitchFamily="18" charset="0"/>
              </a:rPr>
              <a:t> (з </a:t>
            </a:r>
            <a:r>
              <a:rPr lang="ru-RU" sz="1600" dirty="0" err="1" smtClean="0">
                <a:solidFill>
                  <a:schemeClr val="bg1"/>
                </a:solidFill>
                <a:latin typeface="Times New Roman" panose="02020603050405020304" pitchFamily="18" charset="0"/>
                <a:cs typeface="Times New Roman" panose="02020603050405020304" pitchFamily="18" charset="0"/>
              </a:rPr>
              <a:t>вовком</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знизу</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напис</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Ніхто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крім</a:t>
            </a:r>
            <a:r>
              <a:rPr lang="ru-RU" sz="1600" dirty="0" smtClean="0">
                <a:solidFill>
                  <a:schemeClr val="bg1"/>
                </a:solidFill>
                <a:latin typeface="Times New Roman" panose="02020603050405020304" pitchFamily="18" charset="0"/>
                <a:cs typeface="Times New Roman" panose="02020603050405020304" pitchFamily="18" charset="0"/>
              </a:rPr>
              <a:t> нас". </a:t>
            </a:r>
            <a:r>
              <a:rPr lang="ru-RU" sz="1600" dirty="0" err="1" smtClean="0">
                <a:solidFill>
                  <a:schemeClr val="bg1"/>
                </a:solidFill>
                <a:latin typeface="Times New Roman" panose="02020603050405020304" pitchFamily="18" charset="0"/>
                <a:cs typeface="Times New Roman" panose="02020603050405020304" pitchFamily="18" charset="0"/>
              </a:rPr>
              <a:t>Загинув</a:t>
            </a:r>
            <a:r>
              <a:rPr lang="ru-RU" sz="1600" dirty="0" smtClean="0">
                <a:solidFill>
                  <a:schemeClr val="bg1"/>
                </a:solidFill>
                <a:latin typeface="Times New Roman" panose="02020603050405020304" pitchFamily="18" charset="0"/>
                <a:cs typeface="Times New Roman" panose="02020603050405020304" pitchFamily="18" charset="0"/>
              </a:rPr>
              <a:t> 21 </a:t>
            </a:r>
            <a:r>
              <a:rPr lang="ru-RU" sz="1600" dirty="0" err="1" smtClean="0">
                <a:solidFill>
                  <a:schemeClr val="bg1"/>
                </a:solidFill>
                <a:latin typeface="Times New Roman" panose="02020603050405020304" pitchFamily="18" charset="0"/>
                <a:cs typeface="Times New Roman" panose="02020603050405020304" pitchFamily="18" charset="0"/>
              </a:rPr>
              <a:t>січня</a:t>
            </a:r>
            <a:r>
              <a:rPr lang="ru-RU" sz="1600" dirty="0" smtClean="0">
                <a:solidFill>
                  <a:schemeClr val="bg1"/>
                </a:solidFill>
                <a:latin typeface="Times New Roman" panose="02020603050405020304" pitchFamily="18" charset="0"/>
                <a:cs typeface="Times New Roman" panose="02020603050405020304" pitchFamily="18" charset="0"/>
              </a:rPr>
              <a:t> 2015 року </a:t>
            </a:r>
            <a:r>
              <a:rPr lang="ru-RU" sz="1600" dirty="0">
                <a:solidFill>
                  <a:schemeClr val="bg1"/>
                </a:solidFill>
                <a:latin typeface="Times New Roman" panose="02020603050405020304" pitchFamily="18" charset="0"/>
                <a:cs typeface="Times New Roman" panose="02020603050405020304" pitchFamily="18" charset="0"/>
              </a:rPr>
              <a:t>на </a:t>
            </a:r>
            <a:r>
              <a:rPr lang="ru-RU" sz="1600" dirty="0" err="1">
                <a:solidFill>
                  <a:schemeClr val="bg1"/>
                </a:solidFill>
                <a:latin typeface="Times New Roman" panose="02020603050405020304" pitchFamily="18" charset="0"/>
                <a:cs typeface="Times New Roman" panose="02020603050405020304" pitchFamily="18" charset="0"/>
              </a:rPr>
              <a:t>позиції</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Зеніт</a:t>
            </a:r>
            <a:r>
              <a:rPr lang="ru-RU" sz="1600" dirty="0" smtClean="0">
                <a:solidFill>
                  <a:schemeClr val="bg1"/>
                </a:solidFill>
                <a:latin typeface="Times New Roman" panose="02020603050405020304" pitchFamily="18" charset="0"/>
                <a:cs typeface="Times New Roman" panose="02020603050405020304" pitchFamily="18" charset="0"/>
              </a:rPr>
              <a:t>" в </a:t>
            </a:r>
            <a:r>
              <a:rPr lang="ru-RU" sz="1600" dirty="0" err="1" smtClean="0">
                <a:solidFill>
                  <a:schemeClr val="bg1"/>
                </a:solidFill>
                <a:latin typeface="Times New Roman" panose="02020603050405020304" pitchFamily="18" charset="0"/>
                <a:cs typeface="Times New Roman" panose="02020603050405020304" pitchFamily="18" charset="0"/>
              </a:rPr>
              <a:t>одній</a:t>
            </a:r>
            <a:r>
              <a:rPr lang="ru-RU" sz="1600" dirty="0" smtClean="0">
                <a:solidFill>
                  <a:schemeClr val="bg1"/>
                </a:solidFill>
                <a:latin typeface="Times New Roman" panose="02020603050405020304" pitchFamily="18" charset="0"/>
                <a:cs typeface="Times New Roman" panose="02020603050405020304" pitchFamily="18" charset="0"/>
              </a:rPr>
              <a:t> з </a:t>
            </a:r>
            <a:r>
              <a:rPr lang="ru-RU" sz="1600" dirty="0" err="1" smtClean="0">
                <a:solidFill>
                  <a:schemeClr val="bg1"/>
                </a:solidFill>
                <a:latin typeface="Times New Roman" panose="02020603050405020304" pitchFamily="18" charset="0"/>
                <a:cs typeface="Times New Roman" panose="02020603050405020304" pitchFamily="18" charset="0"/>
              </a:rPr>
              <a:t>найгарячіших</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точок</a:t>
            </a:r>
            <a:r>
              <a:rPr lang="ru-RU" sz="1600" dirty="0" smtClean="0">
                <a:solidFill>
                  <a:schemeClr val="bg1"/>
                </a:solidFill>
                <a:latin typeface="Times New Roman" panose="02020603050405020304" pitchFamily="18" charset="0"/>
                <a:cs typeface="Times New Roman" panose="02020603050405020304" pitchFamily="18" charset="0"/>
              </a:rPr>
              <a:t> в </a:t>
            </a:r>
            <a:r>
              <a:rPr lang="ru-RU" sz="1600" dirty="0" err="1" smtClean="0">
                <a:solidFill>
                  <a:schemeClr val="bg1"/>
                </a:solidFill>
                <a:latin typeface="Times New Roman" panose="02020603050405020304" pitchFamily="18" charset="0"/>
                <a:cs typeface="Times New Roman" panose="02020603050405020304" pitchFamily="18" charset="0"/>
              </a:rPr>
              <a:t>районі</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донецького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аеропорту</a:t>
            </a:r>
            <a:r>
              <a:rPr lang="ru-RU" sz="1600" dirty="0">
                <a:solidFill>
                  <a:schemeClr val="bg1"/>
                </a:solidFill>
                <a:latin typeface="Times New Roman" panose="02020603050405020304" pitchFamily="18" charset="0"/>
                <a:cs typeface="Times New Roman" panose="02020603050405020304" pitchFamily="18" charset="0"/>
              </a:rPr>
              <a:t>,</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Під</a:t>
            </a:r>
            <a:r>
              <a:rPr lang="ru-RU" sz="1600" dirty="0" smtClean="0">
                <a:solidFill>
                  <a:schemeClr val="bg1"/>
                </a:solidFill>
                <a:latin typeface="Times New Roman" panose="02020603050405020304" pitchFamily="18" charset="0"/>
                <a:cs typeface="Times New Roman" panose="02020603050405020304" pitchFamily="18" charset="0"/>
              </a:rPr>
              <a:t> час </a:t>
            </a:r>
            <a:r>
              <a:rPr lang="ru-RU" sz="1600" dirty="0" err="1" smtClean="0">
                <a:solidFill>
                  <a:schemeClr val="bg1"/>
                </a:solidFill>
                <a:latin typeface="Times New Roman" panose="02020603050405020304" pitchFamily="18" charset="0"/>
                <a:cs typeface="Times New Roman" panose="02020603050405020304" pitchFamily="18" charset="0"/>
              </a:rPr>
              <a:t>ворожого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контрартіллерійского</a:t>
            </a:r>
            <a:r>
              <a:rPr lang="ru-RU" sz="1600" dirty="0" smtClean="0">
                <a:solidFill>
                  <a:schemeClr val="bg1"/>
                </a:solidFill>
                <a:latin typeface="Times New Roman" panose="02020603050405020304" pitchFamily="18" charset="0"/>
                <a:cs typeface="Times New Roman" panose="02020603050405020304" pitchFamily="18" charset="0"/>
              </a:rPr>
              <a:t> </a:t>
            </a:r>
            <a:r>
              <a:rPr lang="ru-RU" sz="1600" dirty="0" err="1" smtClean="0">
                <a:solidFill>
                  <a:schemeClr val="bg1"/>
                </a:solidFill>
                <a:latin typeface="Times New Roman" panose="02020603050405020304" pitchFamily="18" charset="0"/>
                <a:cs typeface="Times New Roman" panose="02020603050405020304" pitchFamily="18" charset="0"/>
              </a:rPr>
              <a:t>вогню</a:t>
            </a:r>
            <a:r>
              <a:rPr lang="ru-RU" sz="1600" dirty="0" smtClean="0">
                <a:solidFill>
                  <a:schemeClr val="bg1"/>
                </a:solidFill>
                <a:latin typeface="Times New Roman" panose="02020603050405020304" pitchFamily="18" charset="0"/>
                <a:cs typeface="Times New Roman" panose="02020603050405020304" pitchFamily="18" charset="0"/>
              </a:rPr>
              <a:t> (122-мм </a:t>
            </a:r>
            <a:r>
              <a:rPr lang="ru-RU" sz="1600" dirty="0" err="1" smtClean="0">
                <a:solidFill>
                  <a:schemeClr val="bg1"/>
                </a:solidFill>
                <a:latin typeface="Times New Roman" panose="02020603050405020304" pitchFamily="18" charset="0"/>
                <a:cs typeface="Times New Roman" panose="02020603050405020304" pitchFamily="18" charset="0"/>
              </a:rPr>
              <a:t>міна</a:t>
            </a:r>
            <a:r>
              <a:rPr lang="ru-RU" sz="1600" dirty="0" smtClean="0">
                <a:solidFill>
                  <a:schemeClr val="bg1"/>
                </a:solidFill>
                <a:latin typeface="Times New Roman" panose="02020603050405020304" pitchFamily="18" charset="0"/>
                <a:cs typeface="Times New Roman" panose="02020603050405020304" pitchFamily="18" charset="0"/>
              </a:rPr>
              <a:t>)».</a:t>
            </a:r>
            <a:r>
              <a:rPr lang="ru-RU" sz="1600" dirty="0" smtClean="0">
                <a:latin typeface="Times New Roman" panose="02020603050405020304" pitchFamily="18" charset="0"/>
                <a:cs typeface="Times New Roman" panose="02020603050405020304" pitchFamily="18" charset="0"/>
              </a:rPr>
              <a:t/>
            </a:r>
            <a:br>
              <a:rPr lang="ru-RU" sz="1600" dirty="0" smtClean="0">
                <a:latin typeface="Times New Roman" panose="02020603050405020304" pitchFamily="18" charset="0"/>
                <a:cs typeface="Times New Roman" panose="02020603050405020304" pitchFamily="18" charset="0"/>
              </a:rPr>
            </a:br>
            <a:r>
              <a:rPr lang="uk-UA" sz="1600" b="1" dirty="0" smtClean="0">
                <a:latin typeface="Times New Roman" panose="02020603050405020304" pitchFamily="18" charset="0"/>
                <a:cs typeface="Times New Roman" panose="02020603050405020304" pitchFamily="18" charset="0"/>
              </a:rPr>
              <a:t>Ф</a:t>
            </a:r>
            <a:r>
              <a:rPr lang="uk-UA" sz="1600" b="1" dirty="0">
                <a:latin typeface="Times New Roman" panose="02020603050405020304" pitchFamily="18" charset="0"/>
                <a:cs typeface="Times New Roman" panose="02020603050405020304" pitchFamily="18" charset="0"/>
              </a:rPr>
              <a:t>. – 173, од. </a:t>
            </a:r>
            <a:r>
              <a:rPr lang="uk-UA" sz="1600" b="1" dirty="0" err="1">
                <a:latin typeface="Times New Roman" panose="02020603050405020304" pitchFamily="18" charset="0"/>
                <a:cs typeface="Times New Roman" panose="02020603050405020304" pitchFamily="18" charset="0"/>
              </a:rPr>
              <a:t>зб</a:t>
            </a:r>
            <a:r>
              <a:rPr lang="uk-UA" sz="1600" b="1" dirty="0">
                <a:latin typeface="Times New Roman" panose="02020603050405020304" pitchFamily="18" charset="0"/>
                <a:cs typeface="Times New Roman" panose="02020603050405020304" pitchFamily="18" charset="0"/>
              </a:rPr>
              <a:t>. – 3, </a:t>
            </a:r>
            <a:r>
              <a:rPr lang="uk-UA" sz="1600" b="1" dirty="0" err="1">
                <a:latin typeface="Times New Roman" panose="02020603050405020304" pitchFamily="18" charset="0"/>
                <a:cs typeface="Times New Roman" panose="02020603050405020304" pitchFamily="18" charset="0"/>
              </a:rPr>
              <a:t>арк</a:t>
            </a:r>
            <a:r>
              <a:rPr lang="uk-UA" sz="1600" b="1" dirty="0">
                <a:latin typeface="Times New Roman" panose="02020603050405020304" pitchFamily="18" charset="0"/>
                <a:cs typeface="Times New Roman" panose="02020603050405020304" pitchFamily="18" charset="0"/>
              </a:rPr>
              <a:t>. – 5.</a:t>
            </a:r>
          </a:p>
        </p:txBody>
      </p:sp>
    </p:spTree>
    <p:extLst>
      <p:ext uri="{BB962C8B-B14F-4D97-AF65-F5344CB8AC3E}">
        <p14:creationId xmlns:p14="http://schemas.microsoft.com/office/powerpoint/2010/main" val="22470539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0857" y="4314824"/>
            <a:ext cx="1937256" cy="1573357"/>
          </a:xfrm>
        </p:spPr>
        <p:txBody>
          <a:bodyPr>
            <a:normAutofit fontScale="90000"/>
          </a:bodyPr>
          <a:lstStyle/>
          <a:p>
            <a:r>
              <a:rPr lang="uk-UA" sz="2000" dirty="0" smtClean="0">
                <a:latin typeface="Times New Roman" panose="02020603050405020304" pitchFamily="18" charset="0"/>
                <a:cs typeface="Times New Roman" panose="02020603050405020304" pitchFamily="18" charset="0"/>
              </a:rPr>
              <a:t/>
            </a:r>
            <a:br>
              <a:rPr lang="uk-UA" sz="2000" dirty="0" smtClean="0">
                <a:latin typeface="Times New Roman" panose="02020603050405020304" pitchFamily="18" charset="0"/>
                <a:cs typeface="Times New Roman" panose="02020603050405020304" pitchFamily="18" charset="0"/>
              </a:rPr>
            </a:br>
            <a:r>
              <a:rPr lang="uk-UA" sz="2000" dirty="0">
                <a:latin typeface="Times New Roman" panose="02020603050405020304" pitchFamily="18" charset="0"/>
                <a:cs typeface="Times New Roman" panose="02020603050405020304" pitchFamily="18" charset="0"/>
              </a:rPr>
              <a:t/>
            </a:r>
            <a:br>
              <a:rPr lang="uk-UA" sz="2000" dirty="0">
                <a:latin typeface="Times New Roman" panose="02020603050405020304" pitchFamily="18" charset="0"/>
                <a:cs typeface="Times New Roman" panose="02020603050405020304" pitchFamily="18" charset="0"/>
              </a:rPr>
            </a:br>
            <a:r>
              <a:rPr lang="uk-UA" sz="2000" dirty="0" smtClean="0">
                <a:latin typeface="Times New Roman" panose="02020603050405020304" pitchFamily="18" charset="0"/>
                <a:cs typeface="Times New Roman" panose="02020603050405020304" pitchFamily="18" charset="0"/>
              </a:rPr>
              <a:t/>
            </a:r>
            <a:br>
              <a:rPr lang="uk-UA" sz="2000" dirty="0" smtClean="0">
                <a:latin typeface="Times New Roman" panose="02020603050405020304" pitchFamily="18" charset="0"/>
                <a:cs typeface="Times New Roman" panose="02020603050405020304" pitchFamily="18" charset="0"/>
              </a:rPr>
            </a:br>
            <a:r>
              <a:rPr lang="uk-UA" sz="2000" dirty="0">
                <a:latin typeface="Times New Roman" panose="02020603050405020304" pitchFamily="18" charset="0"/>
                <a:cs typeface="Times New Roman" panose="02020603050405020304" pitchFamily="18" charset="0"/>
              </a:rPr>
              <a:t/>
            </a:r>
            <a:br>
              <a:rPr lang="uk-UA" sz="2000" dirty="0">
                <a:latin typeface="Times New Roman" panose="02020603050405020304" pitchFamily="18" charset="0"/>
                <a:cs typeface="Times New Roman" panose="02020603050405020304" pitchFamily="18" charset="0"/>
              </a:rPr>
            </a:br>
            <a:r>
              <a:rPr lang="uk-UA" sz="2000" dirty="0" smtClean="0">
                <a:latin typeface="Times New Roman" panose="02020603050405020304" pitchFamily="18" charset="0"/>
                <a:cs typeface="Times New Roman" panose="02020603050405020304" pitchFamily="18" charset="0"/>
              </a:rPr>
              <a:t/>
            </a:r>
            <a:br>
              <a:rPr lang="uk-UA" sz="2000" dirty="0" smtClean="0">
                <a:latin typeface="Times New Roman" panose="02020603050405020304" pitchFamily="18" charset="0"/>
                <a:cs typeface="Times New Roman" panose="02020603050405020304" pitchFamily="18" charset="0"/>
              </a:rPr>
            </a:br>
            <a:r>
              <a:rPr lang="uk-UA" sz="2000" dirty="0">
                <a:latin typeface="Times New Roman" panose="02020603050405020304" pitchFamily="18" charset="0"/>
                <a:cs typeface="Times New Roman" panose="02020603050405020304" pitchFamily="18" charset="0"/>
              </a:rPr>
              <a:t/>
            </a:r>
            <a:br>
              <a:rPr lang="uk-UA" sz="2000" dirty="0">
                <a:latin typeface="Times New Roman" panose="02020603050405020304" pitchFamily="18" charset="0"/>
                <a:cs typeface="Times New Roman" panose="02020603050405020304" pitchFamily="18" charset="0"/>
              </a:rPr>
            </a:br>
            <a:r>
              <a:rPr lang="uk-UA" sz="2000" dirty="0" smtClean="0">
                <a:latin typeface="Times New Roman" panose="02020603050405020304" pitchFamily="18" charset="0"/>
                <a:cs typeface="Times New Roman" panose="02020603050405020304" pitchFamily="18" charset="0"/>
              </a:rPr>
              <a:t>Інтернет сайт -</a:t>
            </a:r>
            <a:r>
              <a:rPr lang="uk-UA" sz="1600" u="sng" dirty="0" smtClean="0">
                <a:latin typeface="Times New Roman" panose="02020603050405020304" pitchFamily="18" charset="0"/>
                <a:cs typeface="Times New Roman" panose="02020603050405020304" pitchFamily="18" charset="0"/>
                <a:hlinkClick r:id="rId2"/>
              </a:rPr>
              <a:t>https</a:t>
            </a:r>
            <a:r>
              <a:rPr lang="uk-UA" sz="1600" u="sng" dirty="0">
                <a:latin typeface="Times New Roman" panose="02020603050405020304" pitchFamily="18" charset="0"/>
                <a:cs typeface="Times New Roman" panose="02020603050405020304" pitchFamily="18" charset="0"/>
                <a:hlinkClick r:id="rId2"/>
              </a:rPr>
              <a:t>://memorybook.org.ua/2/bilykigor.htm</a:t>
            </a:r>
            <a:r>
              <a:rPr lang="uk-UA" sz="1600" dirty="0">
                <a:latin typeface="Times New Roman" panose="02020603050405020304" pitchFamily="18" charset="0"/>
                <a:cs typeface="Times New Roman" panose="02020603050405020304" pitchFamily="18" charset="0"/>
              </a:rPr>
              <a:t/>
            </a:r>
            <a:br>
              <a:rPr lang="uk-UA" sz="1600" dirty="0">
                <a:latin typeface="Times New Roman" panose="02020603050405020304" pitchFamily="18" charset="0"/>
                <a:cs typeface="Times New Roman" panose="02020603050405020304" pitchFamily="18" charset="0"/>
              </a:rPr>
            </a:br>
            <a:endParaRPr lang="uk-UA" sz="1600" dirty="0">
              <a:latin typeface="Times New Roman" panose="02020603050405020304" pitchFamily="18" charset="0"/>
              <a:cs typeface="Times New Roman" panose="02020603050405020304" pitchFamily="18" charset="0"/>
            </a:endParaRPr>
          </a:p>
        </p:txBody>
      </p:sp>
      <p:sp>
        <p:nvSpPr>
          <p:cNvPr id="13" name="Rectangle 20"/>
          <p:cNvSpPr>
            <a:spLocks noChangeArrowheads="1"/>
          </p:cNvSpPr>
          <p:nvPr/>
        </p:nvSpPr>
        <p:spPr bwMode="auto">
          <a:xfrm>
            <a:off x="0" y="-109954"/>
            <a:ext cx="3467296"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k-UA" altLang="uk-UA" sz="2000" b="1" i="0" u="none" strike="noStrike" cap="none" normalizeH="0" baseline="0" dirty="0" smtClean="0">
                <a:ln>
                  <a:noFill/>
                </a:ln>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Білик Ігор Вікторович (Кот)</a:t>
            </a:r>
            <a:endParaRPr kumimoji="0" lang="uk-UA" altLang="uk-UA" sz="1100" b="0" i="0" u="none" strike="noStrike" cap="none" normalizeH="0" baseline="0" dirty="0" smtClean="0">
              <a:ln>
                <a:noFill/>
              </a:ln>
              <a:solidFill>
                <a:schemeClr val="bg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uk-UA" altLang="uk-UA" sz="1800" b="0" i="0" u="none" strike="noStrike" cap="none" normalizeH="0" baseline="0" dirty="0" smtClean="0">
              <a:ln>
                <a:noFill/>
              </a:ln>
              <a:solidFill>
                <a:schemeClr val="tx1"/>
              </a:solidFill>
              <a:effectLst/>
              <a:latin typeface="Arial" panose="020B0604020202020204" pitchFamily="34" charset="0"/>
            </a:endParaRPr>
          </a:p>
        </p:txBody>
      </p:sp>
      <p:pic>
        <p:nvPicPr>
          <p:cNvPr id="2067" name="Рисунок 14" descr="Білик Ігор Вікторович"/>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57200"/>
            <a:ext cx="2479964" cy="3541389"/>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21"/>
          <p:cNvSpPr>
            <a:spLocks noChangeArrowheads="1"/>
          </p:cNvSpPr>
          <p:nvPr/>
        </p:nvSpPr>
        <p:spPr bwMode="auto">
          <a:xfrm>
            <a:off x="2586039" y="-1110894"/>
            <a:ext cx="9218034" cy="5832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uk-UA" altLang="uk-UA" sz="1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uk-UA" altLang="uk-UA" sz="1400" b="1"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uk-UA" altLang="uk-UA" sz="1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uk-UA" altLang="uk-UA" sz="1400" b="1"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uk-UA" altLang="uk-UA" sz="1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uk-UA" altLang="uk-UA" sz="1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altLang="uk-UA" sz="1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Дата та місце народження:</a:t>
            </a:r>
            <a:r>
              <a:rPr kumimoji="0" lang="uk-UA" altLang="uk-UA"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14 лютого 1979 року, в м. Старокостянтинів Хмельницької області.</a:t>
            </a:r>
            <a:endParaRPr kumimoji="0" lang="uk-UA" altLang="uk-UA" sz="11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altLang="uk-UA" sz="1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Дата та місце загибелі:</a:t>
            </a:r>
            <a:r>
              <a:rPr kumimoji="0" lang="uk-UA" altLang="uk-UA"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21 січня 2015 року, район Донецького аеропорту. </a:t>
            </a:r>
            <a:endParaRPr kumimoji="0" lang="uk-UA" altLang="uk-UA" sz="11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altLang="uk-UA" sz="1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Звання:</a:t>
            </a:r>
            <a:r>
              <a:rPr kumimoji="0" lang="uk-UA" altLang="uk-UA"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Солдат.</a:t>
            </a:r>
            <a:endParaRPr kumimoji="0" lang="uk-UA" altLang="uk-UA" sz="11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altLang="uk-UA" sz="1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Посада:</a:t>
            </a:r>
            <a:r>
              <a:rPr kumimoji="0" lang="uk-UA" altLang="uk-UA"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Мінометник.</a:t>
            </a:r>
            <a:endParaRPr kumimoji="0" lang="uk-UA" altLang="uk-UA" sz="11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altLang="uk-UA" sz="1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Підрозділ:</a:t>
            </a:r>
            <a:r>
              <a:rPr kumimoji="0" lang="uk-UA" altLang="uk-UA"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81-а окрема аеромобільна бригада (90-й окремий аеромобільний батальйон).</a:t>
            </a:r>
            <a:endParaRPr kumimoji="0" lang="uk-UA" altLang="uk-UA" sz="11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altLang="uk-UA" sz="1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Обставини загибелі:</a:t>
            </a:r>
            <a:r>
              <a:rPr kumimoji="0" lang="uk-UA" altLang="uk-UA"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Загинув 21 січня 2015 року у бою з російськими збройними формуваннями в районі аеропорту Донецька.</a:t>
            </a:r>
            <a:endParaRPr kumimoji="0" lang="uk-UA" altLang="uk-UA" sz="11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altLang="uk-UA" sz="1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Місце поховання:</a:t>
            </a:r>
            <a:r>
              <a:rPr kumimoji="0" lang="uk-UA" altLang="uk-UA"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м. Старокостянтинів, Хмельницька область.</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uk-UA" altLang="uk-UA" sz="1100" b="0" i="0" u="none" strike="noStrike" cap="none" normalizeH="0" baseline="0" dirty="0" smtClean="0">
              <a:ln>
                <a:noFill/>
              </a:ln>
              <a:solidFill>
                <a:schemeClr val="tx1"/>
              </a:solidFill>
              <a:effectLst/>
            </a:endParaRPr>
          </a:p>
          <a:p>
            <a:pPr algn="just" eaLnBrk="0" fontAlgn="base" hangingPunct="0">
              <a:spcBef>
                <a:spcPct val="0"/>
              </a:spcBef>
              <a:spcAft>
                <a:spcPct val="0"/>
              </a:spcAft>
            </a:pPr>
            <a:r>
              <a:rPr kumimoji="0" lang="uk-UA" altLang="uk-UA"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Указом Президента України № 282/2015 від 23 травня 2015 року, "за особисту мужність і високий професіоналізм, виявлені у захисті державного суверенітету та територіальної цілісності України, вірність військовій присязі", нагороджений орденом </a:t>
            </a:r>
            <a:r>
              <a:rPr kumimoji="0" lang="uk-UA" altLang="uk-UA"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uk-UA" altLang="uk-UA"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За мужність</a:t>
            </a:r>
            <a:r>
              <a:rPr kumimoji="0" lang="uk-UA" altLang="uk-UA" sz="14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uk-UA" altLang="uk-UA"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III ступеня (посмертно).</a:t>
            </a:r>
            <a:r>
              <a:rPr lang="ru-RU" dirty="0"/>
              <a:t> </a:t>
            </a:r>
            <a:r>
              <a:rPr lang="ru-RU" sz="1400" dirty="0" err="1" smtClean="0">
                <a:latin typeface="Times New Roman" panose="02020603050405020304" pitchFamily="18" charset="0"/>
                <a:cs typeface="Times New Roman" panose="02020603050405020304" pitchFamily="18" charset="0"/>
              </a:rPr>
              <a:t>Нагородженний</a:t>
            </a:r>
            <a:r>
              <a:rPr lang="uk-UA" sz="1400" dirty="0" smtClean="0">
                <a:latin typeface="Times New Roman" panose="02020603050405020304" pitchFamily="18" charset="0"/>
                <a:cs typeface="Times New Roman" panose="02020603050405020304" pitchFamily="18" charset="0"/>
              </a:rPr>
              <a:t> </a:t>
            </a:r>
            <a:r>
              <a:rPr lang="uk-UA" sz="1400" dirty="0">
                <a:latin typeface="Times New Roman" panose="02020603050405020304" pitchFamily="18" charset="0"/>
                <a:cs typeface="Times New Roman" panose="02020603050405020304" pitchFamily="18" charset="0"/>
              </a:rPr>
              <a:t>нагрудним </a:t>
            </a:r>
            <a:r>
              <a:rPr lang="ru-RU" sz="1400" dirty="0">
                <a:latin typeface="Times New Roman" panose="02020603050405020304" pitchFamily="18" charset="0"/>
                <a:cs typeface="Times New Roman" panose="02020603050405020304" pitchFamily="18" charset="0"/>
              </a:rPr>
              <a:t>знаком «За оборону </a:t>
            </a:r>
            <a:r>
              <a:rPr lang="ru-RU" sz="1400" dirty="0" err="1">
                <a:latin typeface="Times New Roman" panose="02020603050405020304" pitchFamily="18" charset="0"/>
                <a:cs typeface="Times New Roman" panose="02020603050405020304" pitchFamily="18" charset="0"/>
              </a:rPr>
              <a:t>Донецького</a:t>
            </a:r>
            <a:r>
              <a:rPr lang="ru-RU" sz="1400" dirty="0">
                <a:latin typeface="Times New Roman" panose="02020603050405020304" pitchFamily="18" charset="0"/>
                <a:cs typeface="Times New Roman" panose="02020603050405020304" pitchFamily="18" charset="0"/>
              </a:rPr>
              <a:t> аэропорту» (посмертно</a:t>
            </a:r>
            <a:r>
              <a:rPr lang="ru-RU" sz="1400" dirty="0" smtClean="0">
                <a:latin typeface="Times New Roman" panose="02020603050405020304" pitchFamily="18" charset="0"/>
                <a:cs typeface="Times New Roman" panose="02020603050405020304" pitchFamily="18" charset="0"/>
              </a:rPr>
              <a:t>).</a:t>
            </a:r>
            <a:endParaRPr lang="uk-UA" sz="1400" dirty="0">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uk-UA" altLang="uk-UA" sz="1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uk-UA" altLang="uk-UA" sz="1400" dirty="0">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altLang="uk-UA" sz="1800" b="0" i="0" u="none" strike="noStrike" cap="none" normalizeH="0" baseline="0" dirty="0" smtClean="0">
                <a:ln>
                  <a:noFill/>
                </a:ln>
                <a:solidFill>
                  <a:schemeClr val="tx1"/>
                </a:solidFill>
                <a:effectLst/>
                <a:latin typeface="Arial" panose="020B060402020202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endParaRPr lang="uk-UA" altLang="uk-UA" dirty="0">
              <a:latin typeface="Arial" panose="020B0604020202020204" pitchFamily="34" charset="0"/>
            </a:endParaRPr>
          </a:p>
          <a:p>
            <a:pPr lvl="0" algn="just" eaLnBrk="0" fontAlgn="base" hangingPunct="0">
              <a:spcBef>
                <a:spcPct val="0"/>
              </a:spcBef>
              <a:spcAft>
                <a:spcPct val="0"/>
              </a:spcAft>
            </a:pPr>
            <a:endParaRPr lang="uk-UA" sz="1400" dirty="0" smtClean="0">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pPr>
            <a:r>
              <a:rPr lang="uk-UA" sz="1400" dirty="0" smtClean="0">
                <a:latin typeface="Times New Roman" panose="02020603050405020304" pitchFamily="18" charset="0"/>
                <a:cs typeface="Times New Roman" panose="02020603050405020304" pitchFamily="18" charset="0"/>
              </a:rPr>
              <a:t>За </a:t>
            </a:r>
            <a:r>
              <a:rPr lang="uk-UA" sz="1400" dirty="0">
                <a:latin typeface="Times New Roman" panose="02020603050405020304" pitchFamily="18" charset="0"/>
                <a:cs typeface="Times New Roman" panose="02020603050405020304" pitchFamily="18" charset="0"/>
              </a:rPr>
              <a:t>мужність та військову доблесть під час АТО 2015 р</a:t>
            </a:r>
            <a:r>
              <a:rPr lang="uk-UA" sz="1400" dirty="0" smtClean="0">
                <a:latin typeface="Times New Roman" panose="02020603050405020304" pitchFamily="18" charset="0"/>
                <a:cs typeface="Times New Roman" panose="02020603050405020304" pitchFamily="18" charset="0"/>
              </a:rPr>
              <a:t>.</a:t>
            </a:r>
          </a:p>
          <a:p>
            <a:pPr lvl="0" algn="just" eaLnBrk="0" fontAlgn="base" hangingPunct="0">
              <a:spcBef>
                <a:spcPct val="0"/>
              </a:spcBef>
              <a:spcAft>
                <a:spcPct val="0"/>
              </a:spcAft>
            </a:pPr>
            <a:r>
              <a:rPr lang="uk-UA" sz="1400" dirty="0" smtClean="0">
                <a:latin typeface="Times New Roman" panose="02020603050405020304" pitchFamily="18" charset="0"/>
                <a:cs typeface="Times New Roman" panose="02020603050405020304" pitchFamily="18" charset="0"/>
              </a:rPr>
              <a:t> </a:t>
            </a:r>
            <a:r>
              <a:rPr lang="uk-UA" sz="1400" dirty="0">
                <a:latin typeface="Times New Roman" panose="02020603050405020304" pitchFamily="18" charset="0"/>
                <a:cs typeface="Times New Roman" panose="02020603050405020304" pitchFamily="18" charset="0"/>
              </a:rPr>
              <a:t>нагороджений іменною зброєю - кортиком.</a:t>
            </a:r>
            <a:endParaRPr kumimoji="0" lang="uk-UA" altLang="uk-UA"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24" name="Рисунок 23" descr="Орден За мужність III ступеня"/>
          <p:cNvPicPr/>
          <p:nvPr/>
        </p:nvPicPr>
        <p:blipFill>
          <a:blip r:embed="rId4">
            <a:extLst>
              <a:ext uri="{28A0092B-C50C-407E-A947-70E740481C1C}">
                <a14:useLocalDpi xmlns:a14="http://schemas.microsoft.com/office/drawing/2010/main" val="0"/>
              </a:ext>
            </a:extLst>
          </a:blip>
          <a:srcRect/>
          <a:stretch>
            <a:fillRect/>
          </a:stretch>
        </p:blipFill>
        <p:spPr bwMode="auto">
          <a:xfrm>
            <a:off x="2586039" y="3222098"/>
            <a:ext cx="2438400" cy="914400"/>
          </a:xfrm>
          <a:prstGeom prst="rect">
            <a:avLst/>
          </a:prstGeom>
          <a:noFill/>
          <a:ln>
            <a:noFill/>
          </a:ln>
        </p:spPr>
      </p:pic>
      <p:pic>
        <p:nvPicPr>
          <p:cNvPr id="25" name="Рисунок 24" descr="http://memorybook.org.ua/insignia/ribbons/dap.jpg"/>
          <p:cNvPicPr/>
          <p:nvPr/>
        </p:nvPicPr>
        <p:blipFill>
          <a:blip r:embed="rId5">
            <a:extLst>
              <a:ext uri="{28A0092B-C50C-407E-A947-70E740481C1C}">
                <a14:useLocalDpi xmlns:a14="http://schemas.microsoft.com/office/drawing/2010/main" val="0"/>
              </a:ext>
            </a:extLst>
          </a:blip>
          <a:srcRect/>
          <a:stretch>
            <a:fillRect/>
          </a:stretch>
        </p:blipFill>
        <p:spPr bwMode="auto">
          <a:xfrm>
            <a:off x="5275985" y="3222098"/>
            <a:ext cx="2209800" cy="962025"/>
          </a:xfrm>
          <a:prstGeom prst="rect">
            <a:avLst/>
          </a:prstGeom>
          <a:noFill/>
          <a:ln>
            <a:noFill/>
          </a:ln>
        </p:spPr>
      </p:pic>
      <p:pic>
        <p:nvPicPr>
          <p:cNvPr id="26" name="Рисунок 25" descr="http://memorybook.org.ua/kia1000/bilykigor/kortiksmall.jpg"/>
          <p:cNvPicPr/>
          <p:nvPr/>
        </p:nvPicPr>
        <p:blipFill>
          <a:blip r:embed="rId6">
            <a:extLst>
              <a:ext uri="{28A0092B-C50C-407E-A947-70E740481C1C}">
                <a14:useLocalDpi xmlns:a14="http://schemas.microsoft.com/office/drawing/2010/main" val="0"/>
              </a:ext>
            </a:extLst>
          </a:blip>
          <a:srcRect/>
          <a:stretch>
            <a:fillRect/>
          </a:stretch>
        </p:blipFill>
        <p:spPr bwMode="auto">
          <a:xfrm>
            <a:off x="3006437" y="4780785"/>
            <a:ext cx="3560618" cy="1855542"/>
          </a:xfrm>
          <a:prstGeom prst="rect">
            <a:avLst/>
          </a:prstGeom>
          <a:noFill/>
          <a:ln>
            <a:noFill/>
          </a:ln>
        </p:spPr>
      </p:pic>
      <p:pic>
        <p:nvPicPr>
          <p:cNvPr id="27" name="Рисунок 26" descr="http://memorybook.org.ua/kia1000/bilykigor/1small.jpg"/>
          <p:cNvPicPr/>
          <p:nvPr/>
        </p:nvPicPr>
        <p:blipFill>
          <a:blip r:embed="rId7">
            <a:extLst>
              <a:ext uri="{28A0092B-C50C-407E-A947-70E740481C1C}">
                <a14:useLocalDpi xmlns:a14="http://schemas.microsoft.com/office/drawing/2010/main" val="0"/>
              </a:ext>
            </a:extLst>
          </a:blip>
          <a:srcRect/>
          <a:stretch>
            <a:fillRect/>
          </a:stretch>
        </p:blipFill>
        <p:spPr bwMode="auto">
          <a:xfrm>
            <a:off x="7873711" y="3222098"/>
            <a:ext cx="3572524" cy="2713594"/>
          </a:xfrm>
          <a:prstGeom prst="rect">
            <a:avLst/>
          </a:prstGeom>
          <a:noFill/>
          <a:ln>
            <a:noFill/>
          </a:ln>
        </p:spPr>
      </p:pic>
    </p:spTree>
    <p:extLst>
      <p:ext uri="{BB962C8B-B14F-4D97-AF65-F5344CB8AC3E}">
        <p14:creationId xmlns:p14="http://schemas.microsoft.com/office/powerpoint/2010/main" val="14546202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65908" y="4073236"/>
            <a:ext cx="4675909" cy="2410692"/>
          </a:xfrm>
        </p:spPr>
        <p:txBody>
          <a:bodyPr>
            <a:normAutofit fontScale="90000"/>
          </a:bodyPr>
          <a:lstStyle/>
          <a:p>
            <a:r>
              <a:rPr lang="uk-UA" sz="1800" dirty="0" smtClean="0">
                <a:latin typeface="Times New Roman" panose="02020603050405020304" pitchFamily="18" charset="0"/>
                <a:cs typeface="Times New Roman" panose="02020603050405020304" pitchFamily="18" charset="0"/>
              </a:rPr>
              <a:t/>
            </a:r>
            <a:br>
              <a:rPr lang="uk-UA" sz="1800" dirty="0" smtClean="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r>
              <a:rPr lang="uk-UA" sz="1800" dirty="0" smtClean="0">
                <a:latin typeface="Times New Roman" panose="02020603050405020304" pitchFamily="18" charset="0"/>
                <a:cs typeface="Times New Roman" panose="02020603050405020304" pitchFamily="18" charset="0"/>
              </a:rPr>
              <a:t/>
            </a:r>
            <a:br>
              <a:rPr lang="uk-UA" sz="1800" dirty="0" smtClean="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r>
              <a:rPr lang="uk-UA" sz="1800" dirty="0" smtClean="0">
                <a:latin typeface="Times New Roman" panose="02020603050405020304" pitchFamily="18" charset="0"/>
                <a:cs typeface="Times New Roman" panose="02020603050405020304" pitchFamily="18" charset="0"/>
              </a:rPr>
              <a:t/>
            </a:r>
            <a:br>
              <a:rPr lang="uk-UA" sz="1800" dirty="0" smtClean="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r>
              <a:rPr lang="uk-UA" sz="1800" dirty="0" smtClean="0">
                <a:latin typeface="Times New Roman" panose="02020603050405020304" pitchFamily="18" charset="0"/>
                <a:cs typeface="Times New Roman" panose="02020603050405020304" pitchFamily="18" charset="0"/>
              </a:rPr>
              <a:t/>
            </a:r>
            <a:br>
              <a:rPr lang="uk-UA" sz="1800" dirty="0" smtClean="0">
                <a:latin typeface="Times New Roman" panose="02020603050405020304" pitchFamily="18" charset="0"/>
                <a:cs typeface="Times New Roman" panose="02020603050405020304" pitchFamily="18" charset="0"/>
              </a:rPr>
            </a:br>
            <a:r>
              <a:rPr lang="uk-UA" sz="1800" dirty="0" smtClean="0">
                <a:latin typeface="Times New Roman" panose="02020603050405020304" pitchFamily="18" charset="0"/>
                <a:cs typeface="Times New Roman" panose="02020603050405020304" pitchFamily="18" charset="0"/>
              </a:rPr>
              <a:t>Копія посвідчення «</a:t>
            </a:r>
            <a:r>
              <a:rPr lang="uk-UA" sz="1800" dirty="0">
                <a:latin typeface="Times New Roman" panose="02020603050405020304" pitchFamily="18" charset="0"/>
                <a:cs typeface="Times New Roman" panose="02020603050405020304" pitchFamily="18" charset="0"/>
              </a:rPr>
              <a:t>За </a:t>
            </a:r>
            <a:r>
              <a:rPr lang="uk-UA" sz="1800" dirty="0" smtClean="0">
                <a:latin typeface="Times New Roman" panose="02020603050405020304" pitchFamily="18" charset="0"/>
                <a:cs typeface="Times New Roman" panose="02020603050405020304" pitchFamily="18" charset="0"/>
              </a:rPr>
              <a:t>мужність»</a:t>
            </a:r>
            <a:br>
              <a:rPr lang="uk-UA" sz="1800" dirty="0" smtClean="0">
                <a:latin typeface="Times New Roman" panose="02020603050405020304" pitchFamily="18" charset="0"/>
                <a:cs typeface="Times New Roman" panose="02020603050405020304" pitchFamily="18" charset="0"/>
              </a:rPr>
            </a:br>
            <a:r>
              <a:rPr lang="uk-UA" sz="1800" dirty="0" smtClean="0">
                <a:latin typeface="Times New Roman" panose="02020603050405020304" pitchFamily="18" charset="0"/>
                <a:cs typeface="Times New Roman" panose="02020603050405020304" pitchFamily="18" charset="0"/>
              </a:rPr>
              <a:t>ІІІ ступеня (посмертно)</a:t>
            </a:r>
            <a:br>
              <a:rPr lang="uk-UA" sz="1800" dirty="0" smtClean="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r>
              <a:rPr lang="uk-UA" sz="1800" b="1" dirty="0">
                <a:latin typeface="Times New Roman" panose="02020603050405020304" pitchFamily="18" charset="0"/>
                <a:cs typeface="Times New Roman" panose="02020603050405020304" pitchFamily="18" charset="0"/>
              </a:rPr>
              <a:t>Ф. – 173,  </a:t>
            </a:r>
            <a:r>
              <a:rPr lang="uk-UA" sz="1800" b="1" dirty="0" smtClean="0">
                <a:latin typeface="Times New Roman" panose="02020603050405020304" pitchFamily="18" charset="0"/>
                <a:cs typeface="Times New Roman" panose="02020603050405020304" pitchFamily="18" charset="0"/>
              </a:rPr>
              <a:t>од. </a:t>
            </a:r>
            <a:r>
              <a:rPr lang="uk-UA" sz="1800" b="1" dirty="0" err="1">
                <a:latin typeface="Times New Roman" panose="02020603050405020304" pitchFamily="18" charset="0"/>
                <a:cs typeface="Times New Roman" panose="02020603050405020304" pitchFamily="18" charset="0"/>
              </a:rPr>
              <a:t>зб</a:t>
            </a:r>
            <a:r>
              <a:rPr lang="uk-UA" sz="1800" b="1" dirty="0">
                <a:latin typeface="Times New Roman" panose="02020603050405020304" pitchFamily="18" charset="0"/>
                <a:cs typeface="Times New Roman" panose="02020603050405020304" pitchFamily="18" charset="0"/>
              </a:rPr>
              <a:t>. – 3, </a:t>
            </a:r>
            <a:r>
              <a:rPr lang="uk-UA" sz="1800" b="1" dirty="0" err="1">
                <a:latin typeface="Times New Roman" panose="02020603050405020304" pitchFamily="18" charset="0"/>
                <a:cs typeface="Times New Roman" panose="02020603050405020304" pitchFamily="18" charset="0"/>
              </a:rPr>
              <a:t>арк</a:t>
            </a:r>
            <a:r>
              <a:rPr lang="uk-UA" sz="1800" b="1" dirty="0">
                <a:latin typeface="Times New Roman" panose="02020603050405020304" pitchFamily="18" charset="0"/>
                <a:cs typeface="Times New Roman" panose="02020603050405020304" pitchFamily="18" charset="0"/>
              </a:rPr>
              <a:t>. – </a:t>
            </a:r>
            <a:r>
              <a:rPr lang="uk-UA" sz="1800" b="1" dirty="0" smtClean="0">
                <a:latin typeface="Times New Roman" panose="02020603050405020304" pitchFamily="18" charset="0"/>
                <a:cs typeface="Times New Roman" panose="02020603050405020304" pitchFamily="18" charset="0"/>
              </a:rPr>
              <a:t>7.</a:t>
            </a: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endParaRPr lang="uk-UA" sz="1800" dirty="0"/>
          </a:p>
        </p:txBody>
      </p:sp>
      <p:pic>
        <p:nvPicPr>
          <p:cNvPr id="3" name="Рисунок 2" descr="D:\Рабочий стол\АТО - Війна\Документи Героїв\Білик Ігор\Білик\IMG_20210523_175850.jpg"/>
          <p:cNvPicPr/>
          <p:nvPr/>
        </p:nvPicPr>
        <p:blipFill rotWithShape="1">
          <a:blip r:embed="rId2" cstate="print">
            <a:extLst>
              <a:ext uri="{28A0092B-C50C-407E-A947-70E740481C1C}">
                <a14:useLocalDpi xmlns:a14="http://schemas.microsoft.com/office/drawing/2010/main" val="0"/>
              </a:ext>
            </a:extLst>
          </a:blip>
          <a:srcRect r="11026"/>
          <a:stretch/>
        </p:blipFill>
        <p:spPr bwMode="auto">
          <a:xfrm>
            <a:off x="865909" y="180106"/>
            <a:ext cx="3886200" cy="5209311"/>
          </a:xfrm>
          <a:prstGeom prst="rect">
            <a:avLst/>
          </a:prstGeom>
          <a:noFill/>
          <a:ln>
            <a:noFill/>
          </a:ln>
        </p:spPr>
      </p:pic>
      <p:pic>
        <p:nvPicPr>
          <p:cNvPr id="4" name="Рисунок 3" descr="D:\Рабочий стол\АТО - Війна\Документи Героїв\Білик Ігор\Білик\IMG_20210523_180421.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25491" y="180106"/>
            <a:ext cx="4197927" cy="5209312"/>
          </a:xfrm>
          <a:prstGeom prst="rect">
            <a:avLst/>
          </a:prstGeom>
          <a:noFill/>
          <a:ln>
            <a:noFill/>
          </a:ln>
        </p:spPr>
      </p:pic>
      <p:sp>
        <p:nvSpPr>
          <p:cNvPr id="5" name="Прямокутник 4"/>
          <p:cNvSpPr/>
          <p:nvPr/>
        </p:nvSpPr>
        <p:spPr>
          <a:xfrm>
            <a:off x="6525490" y="5181599"/>
            <a:ext cx="5250873" cy="1692771"/>
          </a:xfrm>
          <a:prstGeom prst="rect">
            <a:avLst/>
          </a:prstGeom>
        </p:spPr>
        <p:txBody>
          <a:bodyPr wrap="square">
            <a:spAutoFit/>
          </a:bodyPr>
          <a:lstStyle/>
          <a:p>
            <a:endParaRPr lang="uk-UA" dirty="0" smtClean="0">
              <a:latin typeface="Times New Roman" panose="02020603050405020304" pitchFamily="18" charset="0"/>
              <a:cs typeface="Times New Roman" panose="02020603050405020304" pitchFamily="18" charset="0"/>
            </a:endParaRPr>
          </a:p>
          <a:p>
            <a:r>
              <a:rPr lang="uk-UA" dirty="0" smtClean="0">
                <a:latin typeface="Times New Roman" panose="02020603050405020304" pitchFamily="18" charset="0"/>
                <a:cs typeface="Times New Roman" panose="02020603050405020304" pitchFamily="18" charset="0"/>
              </a:rPr>
              <a:t>Копія посвідчення «Почесного </a:t>
            </a:r>
            <a:r>
              <a:rPr lang="uk-UA" dirty="0">
                <a:latin typeface="Times New Roman" panose="02020603050405020304" pitchFamily="18" charset="0"/>
                <a:cs typeface="Times New Roman" panose="02020603050405020304" pitchFamily="18" charset="0"/>
              </a:rPr>
              <a:t>громадянина міста </a:t>
            </a:r>
            <a:r>
              <a:rPr lang="uk-UA" dirty="0" smtClean="0">
                <a:latin typeface="Times New Roman" panose="02020603050405020304" pitchFamily="18" charset="0"/>
                <a:cs typeface="Times New Roman" panose="02020603050405020304" pitchFamily="18" charset="0"/>
              </a:rPr>
              <a:t>Старокостянтинів»</a:t>
            </a:r>
            <a:r>
              <a:rPr lang="uk-UA" dirty="0">
                <a:latin typeface="Times New Roman" panose="02020603050405020304" pitchFamily="18" charset="0"/>
                <a:cs typeface="Times New Roman" panose="02020603050405020304" pitchFamily="18" charset="0"/>
              </a:rPr>
              <a:t/>
            </a:r>
            <a:br>
              <a:rPr lang="uk-UA" dirty="0">
                <a:latin typeface="Times New Roman" panose="02020603050405020304" pitchFamily="18" charset="0"/>
                <a:cs typeface="Times New Roman" panose="02020603050405020304" pitchFamily="18" charset="0"/>
              </a:rPr>
            </a:br>
            <a:endParaRPr lang="uk-UA" dirty="0" smtClean="0">
              <a:latin typeface="Times New Roman" panose="02020603050405020304" pitchFamily="18" charset="0"/>
              <a:cs typeface="Times New Roman" panose="02020603050405020304" pitchFamily="18" charset="0"/>
            </a:endParaRPr>
          </a:p>
          <a:p>
            <a:r>
              <a:rPr lang="uk-UA" sz="1600" b="1" dirty="0">
                <a:latin typeface="Times New Roman" panose="02020603050405020304" pitchFamily="18" charset="0"/>
                <a:cs typeface="Times New Roman" panose="02020603050405020304" pitchFamily="18" charset="0"/>
              </a:rPr>
              <a:t>Ф. – 173, </a:t>
            </a:r>
            <a:r>
              <a:rPr lang="uk-UA" sz="1600" b="1" dirty="0" smtClean="0">
                <a:latin typeface="Times New Roman" panose="02020603050405020304" pitchFamily="18" charset="0"/>
                <a:cs typeface="Times New Roman" panose="02020603050405020304" pitchFamily="18" charset="0"/>
              </a:rPr>
              <a:t>ОД. ЗБ. </a:t>
            </a:r>
            <a:r>
              <a:rPr lang="uk-UA" sz="1600" b="1" dirty="0">
                <a:latin typeface="Times New Roman" panose="02020603050405020304" pitchFamily="18" charset="0"/>
                <a:cs typeface="Times New Roman" panose="02020603050405020304" pitchFamily="18" charset="0"/>
              </a:rPr>
              <a:t>– 3, </a:t>
            </a:r>
            <a:r>
              <a:rPr lang="uk-UA" sz="1600" b="1" dirty="0" smtClean="0">
                <a:latin typeface="Times New Roman" panose="02020603050405020304" pitchFamily="18" charset="0"/>
                <a:cs typeface="Times New Roman" panose="02020603050405020304" pitchFamily="18" charset="0"/>
              </a:rPr>
              <a:t>АРК. </a:t>
            </a:r>
            <a:r>
              <a:rPr lang="uk-UA" sz="1600" b="1" dirty="0">
                <a:latin typeface="Times New Roman" panose="02020603050405020304" pitchFamily="18" charset="0"/>
                <a:cs typeface="Times New Roman" panose="02020603050405020304" pitchFamily="18" charset="0"/>
              </a:rPr>
              <a:t>– </a:t>
            </a:r>
            <a:r>
              <a:rPr lang="uk-UA" sz="1600" b="1" dirty="0" smtClean="0">
                <a:latin typeface="Times New Roman" panose="02020603050405020304" pitchFamily="18" charset="0"/>
                <a:cs typeface="Times New Roman" panose="02020603050405020304" pitchFamily="18" charset="0"/>
              </a:rPr>
              <a:t>8.</a:t>
            </a:r>
            <a:r>
              <a:rPr lang="uk-UA" sz="1600" dirty="0">
                <a:latin typeface="Times New Roman" panose="02020603050405020304" pitchFamily="18" charset="0"/>
                <a:cs typeface="Times New Roman" panose="02020603050405020304" pitchFamily="18" charset="0"/>
              </a:rPr>
              <a:t/>
            </a:r>
            <a:br>
              <a:rPr lang="uk-UA" sz="1600" dirty="0">
                <a:latin typeface="Times New Roman" panose="02020603050405020304" pitchFamily="18" charset="0"/>
                <a:cs typeface="Times New Roman" panose="02020603050405020304" pitchFamily="18" charset="0"/>
              </a:rPr>
            </a:br>
            <a:endParaRPr lang="uk-UA" sz="1600" dirty="0"/>
          </a:p>
        </p:txBody>
      </p:sp>
    </p:spTree>
    <p:extLst>
      <p:ext uri="{BB962C8B-B14F-4D97-AF65-F5344CB8AC3E}">
        <p14:creationId xmlns:p14="http://schemas.microsoft.com/office/powerpoint/2010/main" val="20925684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7928" y="4613563"/>
            <a:ext cx="3435928" cy="1814945"/>
          </a:xfrm>
        </p:spPr>
        <p:txBody>
          <a:bodyPr>
            <a:noAutofit/>
          </a:bodyPr>
          <a:lstStyle/>
          <a:p>
            <a:r>
              <a:rPr lang="uk-UA" sz="1800" dirty="0">
                <a:latin typeface="Times New Roman" panose="02020603050405020304" pitchFamily="18" charset="0"/>
                <a:cs typeface="Times New Roman" panose="02020603050405020304" pitchFamily="18" charset="0"/>
              </a:rPr>
              <a:t>Копія </a:t>
            </a:r>
            <a:r>
              <a:rPr lang="uk-UA" sz="1800" dirty="0" smtClean="0">
                <a:latin typeface="Times New Roman" panose="02020603050405020304" pitchFamily="18" charset="0"/>
                <a:cs typeface="Times New Roman" panose="02020603050405020304" pitchFamily="18" charset="0"/>
              </a:rPr>
              <a:t>почесної відзнаки «За особисту мужність і героїзм» (посмертно)</a:t>
            </a: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Ф. – 173, од. </a:t>
            </a:r>
            <a:r>
              <a:rPr lang="uk-UA" sz="1800" b="1" dirty="0" err="1" smtClean="0">
                <a:latin typeface="Times New Roman" panose="02020603050405020304" pitchFamily="18" charset="0"/>
                <a:cs typeface="Times New Roman" panose="02020603050405020304" pitchFamily="18" charset="0"/>
              </a:rPr>
              <a:t>зб</a:t>
            </a:r>
            <a:r>
              <a:rPr lang="uk-UA" sz="1800" b="1" dirty="0" smtClean="0">
                <a:latin typeface="Times New Roman" panose="02020603050405020304" pitchFamily="18" charset="0"/>
                <a:cs typeface="Times New Roman" panose="02020603050405020304" pitchFamily="18" charset="0"/>
              </a:rPr>
              <a:t>. – 3, </a:t>
            </a:r>
            <a:r>
              <a:rPr lang="uk-UA" sz="1800" b="1" dirty="0" err="1" smtClean="0">
                <a:latin typeface="Times New Roman" panose="02020603050405020304" pitchFamily="18" charset="0"/>
                <a:cs typeface="Times New Roman" panose="02020603050405020304" pitchFamily="18" charset="0"/>
              </a:rPr>
              <a:t>арк</a:t>
            </a:r>
            <a:r>
              <a:rPr lang="uk-UA" sz="1800" b="1" dirty="0" smtClean="0">
                <a:latin typeface="Times New Roman" panose="02020603050405020304" pitchFamily="18" charset="0"/>
                <a:cs typeface="Times New Roman" panose="02020603050405020304" pitchFamily="18" charset="0"/>
              </a:rPr>
              <a:t>. – 9.</a:t>
            </a:r>
            <a:endParaRPr lang="uk-UA" sz="1800" dirty="0"/>
          </a:p>
        </p:txBody>
      </p:sp>
      <p:pic>
        <p:nvPicPr>
          <p:cNvPr id="3" name="Рисунок 2" descr="D:\Рабочий стол\АТО - Війна\Документи Героїв\Білик Ігор\Білик\IMG_20210523_175210.jpg"/>
          <p:cNvPicPr/>
          <p:nvPr/>
        </p:nvPicPr>
        <p:blipFill rotWithShape="1">
          <a:blip r:embed="rId2" cstate="print">
            <a:extLst>
              <a:ext uri="{28A0092B-C50C-407E-A947-70E740481C1C}">
                <a14:useLocalDpi xmlns:a14="http://schemas.microsoft.com/office/drawing/2010/main" val="0"/>
              </a:ext>
            </a:extLst>
          </a:blip>
          <a:srcRect r="5283"/>
          <a:stretch/>
        </p:blipFill>
        <p:spPr bwMode="auto">
          <a:xfrm>
            <a:off x="4142510" y="277090"/>
            <a:ext cx="6899563" cy="5514110"/>
          </a:xfrm>
          <a:prstGeom prst="rect">
            <a:avLst/>
          </a:prstGeom>
          <a:noFill/>
          <a:ln>
            <a:noFill/>
          </a:ln>
        </p:spPr>
      </p:pic>
    </p:spTree>
    <p:extLst>
      <p:ext uri="{BB962C8B-B14F-4D97-AF65-F5344CB8AC3E}">
        <p14:creationId xmlns:p14="http://schemas.microsoft.com/office/powerpoint/2010/main" val="6697345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4993" y="5172075"/>
            <a:ext cx="4049857" cy="952500"/>
          </a:xfrm>
        </p:spPr>
        <p:txBody>
          <a:bodyPr>
            <a:normAutofit/>
          </a:bodyPr>
          <a:lstStyle/>
          <a:p>
            <a:r>
              <a:rPr lang="uk-UA" sz="1800" b="1" dirty="0">
                <a:latin typeface="Times New Roman" panose="02020603050405020304" pitchFamily="18" charset="0"/>
                <a:cs typeface="Times New Roman" panose="02020603050405020304" pitchFamily="18" charset="0"/>
              </a:rPr>
              <a:t/>
            </a:r>
            <a:br>
              <a:rPr lang="uk-UA" sz="1800" b="1" dirty="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Ф</a:t>
            </a:r>
            <a:r>
              <a:rPr lang="uk-UA" sz="1800" b="1" dirty="0">
                <a:latin typeface="Times New Roman" panose="02020603050405020304" pitchFamily="18" charset="0"/>
                <a:cs typeface="Times New Roman" panose="02020603050405020304" pitchFamily="18" charset="0"/>
              </a:rPr>
              <a:t>. – 173, од. </a:t>
            </a:r>
            <a:r>
              <a:rPr lang="uk-UA" sz="1800" b="1" dirty="0" err="1">
                <a:latin typeface="Times New Roman" panose="02020603050405020304" pitchFamily="18" charset="0"/>
                <a:cs typeface="Times New Roman" panose="02020603050405020304" pitchFamily="18" charset="0"/>
              </a:rPr>
              <a:t>зб</a:t>
            </a:r>
            <a:r>
              <a:rPr lang="uk-UA" sz="1800" b="1" dirty="0">
                <a:latin typeface="Times New Roman" panose="02020603050405020304" pitchFamily="18" charset="0"/>
                <a:cs typeface="Times New Roman" panose="02020603050405020304" pitchFamily="18" charset="0"/>
              </a:rPr>
              <a:t>. – 3, </a:t>
            </a:r>
            <a:r>
              <a:rPr lang="uk-UA" sz="1800" b="1" dirty="0" err="1">
                <a:latin typeface="Times New Roman" panose="02020603050405020304" pitchFamily="18" charset="0"/>
                <a:cs typeface="Times New Roman" panose="02020603050405020304" pitchFamily="18" charset="0"/>
              </a:rPr>
              <a:t>арк</a:t>
            </a:r>
            <a:r>
              <a:rPr lang="uk-UA" sz="1800" b="1" dirty="0">
                <a:latin typeface="Times New Roman" panose="02020603050405020304" pitchFamily="18" charset="0"/>
                <a:cs typeface="Times New Roman" panose="02020603050405020304" pitchFamily="18" charset="0"/>
              </a:rPr>
              <a:t>. – </a:t>
            </a:r>
            <a:r>
              <a:rPr lang="uk-UA" sz="1800" b="1" dirty="0" smtClean="0">
                <a:latin typeface="Times New Roman" panose="02020603050405020304" pitchFamily="18" charset="0"/>
                <a:cs typeface="Times New Roman" panose="02020603050405020304" pitchFamily="18" charset="0"/>
              </a:rPr>
              <a:t>11. 13.</a:t>
            </a:r>
            <a:endParaRPr lang="uk-UA" sz="1800" dirty="0"/>
          </a:p>
        </p:txBody>
      </p:sp>
      <p:pic>
        <p:nvPicPr>
          <p:cNvPr id="1026" name="Рисунок 6" descr="IMG_0013"/>
          <p:cNvPicPr>
            <a:picLocks noChangeAspect="1" noChangeArrowheads="1"/>
          </p:cNvPicPr>
          <p:nvPr/>
        </p:nvPicPr>
        <p:blipFill rotWithShape="1">
          <a:blip r:embed="rId2">
            <a:extLst>
              <a:ext uri="{28A0092B-C50C-407E-A947-70E740481C1C}">
                <a14:useLocalDpi xmlns:a14="http://schemas.microsoft.com/office/drawing/2010/main" val="0"/>
              </a:ext>
            </a:extLst>
          </a:blip>
          <a:srcRect l="14006" t="17615" r="12997" b="46165"/>
          <a:stretch/>
        </p:blipFill>
        <p:spPr bwMode="auto">
          <a:xfrm>
            <a:off x="464993" y="142875"/>
            <a:ext cx="6600096" cy="4629149"/>
          </a:xfrm>
          <a:prstGeom prst="rect">
            <a:avLst/>
          </a:prstGeom>
          <a:noFill/>
          <a:extLst>
            <a:ext uri="{909E8E84-426E-40DD-AFC4-6F175D3DCCD1}">
              <a14:hiddenFill xmlns:a14="http://schemas.microsoft.com/office/drawing/2010/main">
                <a:solidFill>
                  <a:srgbClr val="FFFFFF"/>
                </a:solidFill>
              </a14:hiddenFill>
            </a:ext>
          </a:extLst>
        </p:spPr>
      </p:pic>
      <p:pic>
        <p:nvPicPr>
          <p:cNvPr id="1025" name="Рисунок 12" descr="IMG_20210523_175658"/>
          <p:cNvPicPr>
            <a:picLocks noChangeAspect="1" noChangeArrowheads="1"/>
          </p:cNvPicPr>
          <p:nvPr/>
        </p:nvPicPr>
        <p:blipFill>
          <a:blip r:embed="rId3" cstate="print">
            <a:extLst>
              <a:ext uri="{28A0092B-C50C-407E-A947-70E740481C1C}">
                <a14:useLocalDpi xmlns:a14="http://schemas.microsoft.com/office/drawing/2010/main" val="0"/>
              </a:ext>
            </a:extLst>
          </a:blip>
          <a:srcRect l="13213" t="10130" r="6938" b="1077"/>
          <a:stretch>
            <a:fillRect/>
          </a:stretch>
        </p:blipFill>
        <p:spPr bwMode="auto">
          <a:xfrm>
            <a:off x="7415213" y="128478"/>
            <a:ext cx="3891588" cy="576273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5084618" y="-457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uk-UA"/>
          </a:p>
        </p:txBody>
      </p:sp>
      <p:sp>
        <p:nvSpPr>
          <p:cNvPr id="4" name="Rectangle 4"/>
          <p:cNvSpPr>
            <a:spLocks noChangeArrowheads="1"/>
          </p:cNvSpPr>
          <p:nvPr/>
        </p:nvSpPr>
        <p:spPr bwMode="auto">
          <a:xfrm>
            <a:off x="5084618" y="31337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uk-UA"/>
          </a:p>
        </p:txBody>
      </p:sp>
      <p:sp>
        <p:nvSpPr>
          <p:cNvPr id="5" name="Rectangle 5"/>
          <p:cNvSpPr>
            <a:spLocks noChangeArrowheads="1"/>
          </p:cNvSpPr>
          <p:nvPr/>
        </p:nvSpPr>
        <p:spPr bwMode="auto">
          <a:xfrm>
            <a:off x="5084618" y="86487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uk-UA"/>
          </a:p>
        </p:txBody>
      </p:sp>
    </p:spTree>
    <p:extLst>
      <p:ext uri="{BB962C8B-B14F-4D97-AF65-F5344CB8AC3E}">
        <p14:creationId xmlns:p14="http://schemas.microsoft.com/office/powerpoint/2010/main" val="14109101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9491" y="4710544"/>
            <a:ext cx="4391891" cy="1593273"/>
          </a:xfrm>
        </p:spPr>
        <p:txBody>
          <a:bodyPr>
            <a:normAutofit fontScale="90000"/>
          </a:bodyPr>
          <a:lstStyle/>
          <a:p>
            <a:r>
              <a:rPr lang="uk-UA" sz="1800" dirty="0" smtClean="0">
                <a:latin typeface="Times New Roman" panose="02020603050405020304" pitchFamily="18" charset="0"/>
                <a:cs typeface="Times New Roman" panose="02020603050405020304" pitchFamily="18" charset="0"/>
              </a:rPr>
              <a:t/>
            </a:r>
            <a:br>
              <a:rPr lang="uk-UA" sz="1800" dirty="0" smtClean="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r>
              <a:rPr lang="uk-UA" sz="1800" dirty="0" smtClean="0">
                <a:latin typeface="Times New Roman" panose="02020603050405020304" pitchFamily="18" charset="0"/>
                <a:cs typeface="Times New Roman" panose="02020603050405020304" pitchFamily="18" charset="0"/>
              </a:rPr>
              <a:t/>
            </a:r>
            <a:br>
              <a:rPr lang="uk-UA" sz="1800" dirty="0" smtClean="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r>
              <a:rPr lang="uk-UA" sz="1800" dirty="0" smtClean="0">
                <a:latin typeface="Times New Roman" panose="02020603050405020304" pitchFamily="18" charset="0"/>
                <a:cs typeface="Times New Roman" panose="02020603050405020304" pitchFamily="18" charset="0"/>
              </a:rPr>
              <a:t>Копія посвідчення </a:t>
            </a:r>
            <a:r>
              <a:rPr lang="uk-UA" sz="1800" dirty="0">
                <a:latin typeface="Times New Roman" panose="02020603050405020304" pitchFamily="18" charset="0"/>
                <a:cs typeface="Times New Roman" panose="02020603050405020304" pitchFamily="18" charset="0"/>
              </a:rPr>
              <a:t>«За жертовність і любов до України</a:t>
            </a:r>
            <a:r>
              <a:rPr lang="uk-UA" sz="1800" dirty="0" smtClean="0">
                <a:latin typeface="Times New Roman" panose="02020603050405020304" pitchFamily="18" charset="0"/>
                <a:cs typeface="Times New Roman" panose="02020603050405020304" pitchFamily="18" charset="0"/>
              </a:rPr>
              <a:t>»</a:t>
            </a:r>
            <a:br>
              <a:rPr lang="uk-UA" sz="1800" dirty="0" smtClean="0">
                <a:latin typeface="Times New Roman" panose="02020603050405020304" pitchFamily="18" charset="0"/>
                <a:cs typeface="Times New Roman" panose="02020603050405020304" pitchFamily="18" charset="0"/>
              </a:rPr>
            </a:br>
            <a:r>
              <a:rPr lang="uk-UA" sz="1800" dirty="0" smtClean="0">
                <a:latin typeface="Times New Roman" panose="02020603050405020304" pitchFamily="18" charset="0"/>
                <a:cs typeface="Times New Roman" panose="02020603050405020304" pitchFamily="18" charset="0"/>
              </a:rPr>
              <a:t/>
            </a:r>
            <a:br>
              <a:rPr lang="uk-UA" sz="1800" dirty="0" smtClean="0">
                <a:latin typeface="Times New Roman" panose="02020603050405020304" pitchFamily="18" charset="0"/>
                <a:cs typeface="Times New Roman" panose="02020603050405020304" pitchFamily="18" charset="0"/>
              </a:rPr>
            </a:br>
            <a:r>
              <a:rPr lang="uk-UA" sz="1800" b="1" dirty="0" smtClean="0">
                <a:latin typeface="Times New Roman" panose="02020603050405020304" pitchFamily="18" charset="0"/>
                <a:cs typeface="Times New Roman" panose="02020603050405020304" pitchFamily="18" charset="0"/>
              </a:rPr>
              <a:t>Ф. – 173, од. </a:t>
            </a:r>
            <a:r>
              <a:rPr lang="uk-UA" sz="1800" b="1" dirty="0" err="1" smtClean="0">
                <a:latin typeface="Times New Roman" panose="02020603050405020304" pitchFamily="18" charset="0"/>
                <a:cs typeface="Times New Roman" panose="02020603050405020304" pitchFamily="18" charset="0"/>
              </a:rPr>
              <a:t>зб</a:t>
            </a:r>
            <a:r>
              <a:rPr lang="uk-UA" sz="1800" b="1" dirty="0" smtClean="0">
                <a:latin typeface="Times New Roman" panose="02020603050405020304" pitchFamily="18" charset="0"/>
                <a:cs typeface="Times New Roman" panose="02020603050405020304" pitchFamily="18" charset="0"/>
              </a:rPr>
              <a:t>. – 3, </a:t>
            </a:r>
            <a:r>
              <a:rPr lang="uk-UA" sz="1800" b="1" dirty="0" err="1" smtClean="0">
                <a:latin typeface="Times New Roman" panose="02020603050405020304" pitchFamily="18" charset="0"/>
                <a:cs typeface="Times New Roman" panose="02020603050405020304" pitchFamily="18" charset="0"/>
              </a:rPr>
              <a:t>арк</a:t>
            </a:r>
            <a:r>
              <a:rPr lang="uk-UA" sz="1800" b="1" dirty="0" smtClean="0">
                <a:latin typeface="Times New Roman" panose="02020603050405020304" pitchFamily="18" charset="0"/>
                <a:cs typeface="Times New Roman" panose="02020603050405020304" pitchFamily="18" charset="0"/>
              </a:rPr>
              <a:t>. – 12.</a:t>
            </a:r>
            <a:endParaRPr lang="uk-UA" sz="1800" dirty="0">
              <a:latin typeface="Times New Roman" panose="02020603050405020304" pitchFamily="18" charset="0"/>
              <a:cs typeface="Times New Roman" panose="02020603050405020304" pitchFamily="18" charset="0"/>
            </a:endParaRPr>
          </a:p>
        </p:txBody>
      </p:sp>
      <p:pic>
        <p:nvPicPr>
          <p:cNvPr id="3" name="Рисунок 2" descr="D:\Рабочий стол\АТО - Війна\Документи Героїв\Білик Ігор\Білик\IMG_20210523_175330.jpg"/>
          <p:cNvPicPr/>
          <p:nvPr/>
        </p:nvPicPr>
        <p:blipFill rotWithShape="1">
          <a:blip r:embed="rId2" cstate="print">
            <a:extLst>
              <a:ext uri="{28A0092B-C50C-407E-A947-70E740481C1C}">
                <a14:useLocalDpi xmlns:a14="http://schemas.microsoft.com/office/drawing/2010/main" val="0"/>
              </a:ext>
            </a:extLst>
          </a:blip>
          <a:srcRect l="14688" t="13054" r="4956" b="5814"/>
          <a:stretch/>
        </p:blipFill>
        <p:spPr bwMode="auto">
          <a:xfrm>
            <a:off x="152401" y="166253"/>
            <a:ext cx="5292435" cy="4890655"/>
          </a:xfrm>
          <a:prstGeom prst="rect">
            <a:avLst/>
          </a:prstGeom>
          <a:noFill/>
          <a:ln>
            <a:noFill/>
          </a:ln>
        </p:spPr>
      </p:pic>
      <p:pic>
        <p:nvPicPr>
          <p:cNvPr id="4" name="Рисунок 3" descr="D:\Рабочий стол\АТО - Війна\Документи Героїв\Білик Ігор\Білик\Документи Білик\IMG_0005.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83928" y="145471"/>
            <a:ext cx="4322618" cy="5361709"/>
          </a:xfrm>
          <a:prstGeom prst="rect">
            <a:avLst/>
          </a:prstGeom>
          <a:noFill/>
          <a:ln>
            <a:noFill/>
          </a:ln>
        </p:spPr>
      </p:pic>
      <p:sp>
        <p:nvSpPr>
          <p:cNvPr id="5" name="Прямокутник 4"/>
          <p:cNvSpPr/>
          <p:nvPr/>
        </p:nvSpPr>
        <p:spPr>
          <a:xfrm>
            <a:off x="6483927" y="4114800"/>
            <a:ext cx="4959928" cy="2585323"/>
          </a:xfrm>
          <a:prstGeom prst="rect">
            <a:avLst/>
          </a:prstGeom>
        </p:spPr>
        <p:txBody>
          <a:bodyPr wrap="square">
            <a:spAutoFit/>
          </a:bodyPr>
          <a:lstStyle/>
          <a:p>
            <a:endParaRPr lang="uk-UA" dirty="0" smtClean="0">
              <a:latin typeface="Times New Roman" panose="02020603050405020304" pitchFamily="18" charset="0"/>
              <a:cs typeface="Times New Roman" panose="02020603050405020304" pitchFamily="18" charset="0"/>
            </a:endParaRPr>
          </a:p>
          <a:p>
            <a:endParaRPr lang="uk-UA" dirty="0">
              <a:latin typeface="Times New Roman" panose="02020603050405020304" pitchFamily="18" charset="0"/>
              <a:cs typeface="Times New Roman" panose="02020603050405020304" pitchFamily="18" charset="0"/>
            </a:endParaRPr>
          </a:p>
          <a:p>
            <a:endParaRPr lang="uk-UA" dirty="0" smtClean="0">
              <a:latin typeface="Times New Roman" panose="02020603050405020304" pitchFamily="18" charset="0"/>
              <a:cs typeface="Times New Roman" panose="02020603050405020304" pitchFamily="18" charset="0"/>
            </a:endParaRPr>
          </a:p>
          <a:p>
            <a:endParaRPr lang="uk-UA" dirty="0">
              <a:latin typeface="Times New Roman" panose="02020603050405020304" pitchFamily="18" charset="0"/>
              <a:cs typeface="Times New Roman" panose="02020603050405020304" pitchFamily="18" charset="0"/>
            </a:endParaRPr>
          </a:p>
          <a:p>
            <a:endParaRPr lang="uk-UA" dirty="0" smtClean="0">
              <a:latin typeface="Times New Roman" panose="02020603050405020304" pitchFamily="18" charset="0"/>
              <a:cs typeface="Times New Roman" panose="02020603050405020304" pitchFamily="18" charset="0"/>
            </a:endParaRPr>
          </a:p>
          <a:p>
            <a:r>
              <a:rPr lang="uk-UA" dirty="0" smtClean="0">
                <a:latin typeface="Times New Roman" panose="02020603050405020304" pitchFamily="18" charset="0"/>
                <a:cs typeface="Times New Roman" panose="02020603050405020304" pitchFamily="18" charset="0"/>
              </a:rPr>
              <a:t>Подяка </a:t>
            </a:r>
            <a:r>
              <a:rPr lang="uk-UA" dirty="0">
                <a:latin typeface="Times New Roman" panose="02020603050405020304" pitchFamily="18" charset="0"/>
                <a:cs typeface="Times New Roman" panose="02020603050405020304" pitchFamily="18" charset="0"/>
              </a:rPr>
              <a:t>батькам від Всеукраїнського Альянсу Бійців та Волонтерів АТО</a:t>
            </a:r>
            <a:br>
              <a:rPr lang="uk-UA" dirty="0">
                <a:latin typeface="Times New Roman" panose="02020603050405020304" pitchFamily="18" charset="0"/>
                <a:cs typeface="Times New Roman" panose="02020603050405020304" pitchFamily="18" charset="0"/>
              </a:rPr>
            </a:br>
            <a:r>
              <a:rPr lang="uk-UA" dirty="0">
                <a:latin typeface="Times New Roman" panose="02020603050405020304" pitchFamily="18" charset="0"/>
                <a:cs typeface="Times New Roman" panose="02020603050405020304" pitchFamily="18" charset="0"/>
              </a:rPr>
              <a:t/>
            </a:r>
            <a:br>
              <a:rPr lang="uk-UA" dirty="0">
                <a:latin typeface="Times New Roman" panose="02020603050405020304" pitchFamily="18" charset="0"/>
                <a:cs typeface="Times New Roman" panose="02020603050405020304" pitchFamily="18" charset="0"/>
              </a:rPr>
            </a:br>
            <a:r>
              <a:rPr lang="uk-UA" b="1" dirty="0">
                <a:latin typeface="Times New Roman" panose="02020603050405020304" pitchFamily="18" charset="0"/>
                <a:cs typeface="Times New Roman" panose="02020603050405020304" pitchFamily="18" charset="0"/>
              </a:rPr>
              <a:t>Ф. – 173, од. </a:t>
            </a:r>
            <a:r>
              <a:rPr lang="uk-UA" b="1" dirty="0" err="1">
                <a:latin typeface="Times New Roman" panose="02020603050405020304" pitchFamily="18" charset="0"/>
                <a:cs typeface="Times New Roman" panose="02020603050405020304" pitchFamily="18" charset="0"/>
              </a:rPr>
              <a:t>зб</a:t>
            </a:r>
            <a:r>
              <a:rPr lang="uk-UA" b="1" dirty="0">
                <a:latin typeface="Times New Roman" panose="02020603050405020304" pitchFamily="18" charset="0"/>
                <a:cs typeface="Times New Roman" panose="02020603050405020304" pitchFamily="18" charset="0"/>
              </a:rPr>
              <a:t>. – 3, </a:t>
            </a:r>
            <a:r>
              <a:rPr lang="uk-UA" b="1" dirty="0" err="1">
                <a:latin typeface="Times New Roman" panose="02020603050405020304" pitchFamily="18" charset="0"/>
                <a:cs typeface="Times New Roman" panose="02020603050405020304" pitchFamily="18" charset="0"/>
              </a:rPr>
              <a:t>арк</a:t>
            </a:r>
            <a:r>
              <a:rPr lang="uk-UA" b="1" dirty="0">
                <a:latin typeface="Times New Roman" panose="02020603050405020304" pitchFamily="18" charset="0"/>
                <a:cs typeface="Times New Roman" panose="02020603050405020304" pitchFamily="18" charset="0"/>
              </a:rPr>
              <a:t>. – 14.</a:t>
            </a:r>
            <a:endParaRPr lang="uk-UA" dirty="0"/>
          </a:p>
        </p:txBody>
      </p:sp>
    </p:spTree>
    <p:extLst>
      <p:ext uri="{BB962C8B-B14F-4D97-AF65-F5344CB8AC3E}">
        <p14:creationId xmlns:p14="http://schemas.microsoft.com/office/powerpoint/2010/main" val="32373239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3343" y="3352799"/>
            <a:ext cx="4142511" cy="3061855"/>
          </a:xfrm>
        </p:spPr>
        <p:txBody>
          <a:bodyPr>
            <a:normAutofit/>
          </a:bodyPr>
          <a:lstStyle/>
          <a:p>
            <a:r>
              <a:rPr lang="uk-UA" sz="1800" dirty="0" smtClean="0">
                <a:latin typeface="Times New Roman" panose="02020603050405020304" pitchFamily="18" charset="0"/>
                <a:cs typeface="Times New Roman" panose="02020603050405020304" pitchFamily="18" charset="0"/>
              </a:rPr>
              <a:t/>
            </a:r>
            <a:br>
              <a:rPr lang="uk-UA" sz="1800" dirty="0" smtClean="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r>
              <a:rPr lang="uk-UA" sz="1800" dirty="0" smtClean="0">
                <a:latin typeface="Times New Roman" panose="02020603050405020304" pitchFamily="18" charset="0"/>
                <a:cs typeface="Times New Roman" panose="02020603050405020304" pitchFamily="18" charset="0"/>
              </a:rPr>
              <a:t/>
            </a:r>
            <a:br>
              <a:rPr lang="uk-UA" sz="1800" dirty="0" smtClean="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r>
              <a:rPr lang="uk-UA" sz="1800" dirty="0" smtClean="0">
                <a:latin typeface="Times New Roman" panose="02020603050405020304" pitchFamily="18" charset="0"/>
                <a:cs typeface="Times New Roman" panose="02020603050405020304" pitchFamily="18" charset="0"/>
              </a:rPr>
              <a:t/>
            </a:r>
            <a:br>
              <a:rPr lang="uk-UA" sz="1800" dirty="0" smtClean="0">
                <a:latin typeface="Times New Roman" panose="02020603050405020304" pitchFamily="18" charset="0"/>
                <a:cs typeface="Times New Roman" panose="02020603050405020304" pitchFamily="18" charset="0"/>
              </a:rPr>
            </a:br>
            <a:r>
              <a:rPr lang="uk-UA" sz="1800" dirty="0">
                <a:latin typeface="Times New Roman" panose="02020603050405020304" pitchFamily="18" charset="0"/>
                <a:cs typeface="Times New Roman" panose="02020603050405020304" pitchFamily="18" charset="0"/>
              </a:rPr>
              <a:t/>
            </a:r>
            <a:br>
              <a:rPr lang="uk-UA" sz="1800" dirty="0">
                <a:latin typeface="Times New Roman" panose="02020603050405020304" pitchFamily="18" charset="0"/>
                <a:cs typeface="Times New Roman" panose="02020603050405020304" pitchFamily="18" charset="0"/>
              </a:rPr>
            </a:br>
            <a:endParaRPr lang="uk-UA" sz="1800" dirty="0">
              <a:latin typeface="Times New Roman" panose="02020603050405020304" pitchFamily="18" charset="0"/>
              <a:cs typeface="Times New Roman" panose="02020603050405020304" pitchFamily="18" charset="0"/>
            </a:endParaRPr>
          </a:p>
        </p:txBody>
      </p:sp>
      <p:pic>
        <p:nvPicPr>
          <p:cNvPr id="4" name="Рисунок 3" descr="D:\Рабочий стол\АТО - Війна\Документи Героїв\Білик Ігор\Білик\IMG_20210523_180806.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709" y="244347"/>
            <a:ext cx="4516581" cy="5417127"/>
          </a:xfrm>
          <a:prstGeom prst="rect">
            <a:avLst/>
          </a:prstGeom>
          <a:noFill/>
          <a:ln>
            <a:noFill/>
          </a:ln>
        </p:spPr>
      </p:pic>
      <p:pic>
        <p:nvPicPr>
          <p:cNvPr id="6" name="Рисунок 5" descr="D:\Рабочий стол\АТО - Війна\Документи Героїв\Білик Ігор\Білик\IMG_20210523_180639.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3817" y="35343"/>
            <a:ext cx="4488873" cy="6634912"/>
          </a:xfrm>
          <a:prstGeom prst="rect">
            <a:avLst/>
          </a:prstGeom>
          <a:noFill/>
          <a:ln>
            <a:noFill/>
          </a:ln>
        </p:spPr>
      </p:pic>
      <p:sp>
        <p:nvSpPr>
          <p:cNvPr id="7" name="Прямокутник 6"/>
          <p:cNvSpPr/>
          <p:nvPr/>
        </p:nvSpPr>
        <p:spPr>
          <a:xfrm>
            <a:off x="290946" y="3244334"/>
            <a:ext cx="6206836" cy="3570208"/>
          </a:xfrm>
          <a:prstGeom prst="rect">
            <a:avLst/>
          </a:prstGeom>
        </p:spPr>
        <p:txBody>
          <a:bodyPr wrap="square">
            <a:spAutoFit/>
          </a:bodyPr>
          <a:lstStyle/>
          <a:p>
            <a:endParaRPr lang="uk-UA" b="1" dirty="0" smtClean="0">
              <a:latin typeface="Times New Roman" panose="02020603050405020304" pitchFamily="18" charset="0"/>
              <a:cs typeface="Times New Roman" panose="02020603050405020304" pitchFamily="18" charset="0"/>
            </a:endParaRPr>
          </a:p>
          <a:p>
            <a:endParaRPr lang="uk-UA" b="1" dirty="0">
              <a:latin typeface="Times New Roman" panose="02020603050405020304" pitchFamily="18" charset="0"/>
              <a:cs typeface="Times New Roman" panose="02020603050405020304" pitchFamily="18" charset="0"/>
            </a:endParaRPr>
          </a:p>
          <a:p>
            <a:endParaRPr lang="uk-UA" b="1" dirty="0" smtClean="0">
              <a:latin typeface="Times New Roman" panose="02020603050405020304" pitchFamily="18" charset="0"/>
              <a:cs typeface="Times New Roman" panose="02020603050405020304" pitchFamily="18" charset="0"/>
            </a:endParaRPr>
          </a:p>
          <a:p>
            <a:endParaRPr lang="uk-UA" b="1" dirty="0">
              <a:latin typeface="Times New Roman" panose="02020603050405020304" pitchFamily="18" charset="0"/>
              <a:cs typeface="Times New Roman" panose="02020603050405020304" pitchFamily="18" charset="0"/>
            </a:endParaRPr>
          </a:p>
          <a:p>
            <a:endParaRPr lang="uk-UA" b="1" dirty="0" smtClean="0">
              <a:latin typeface="Times New Roman" panose="02020603050405020304" pitchFamily="18" charset="0"/>
              <a:cs typeface="Times New Roman" panose="02020603050405020304" pitchFamily="18" charset="0"/>
            </a:endParaRPr>
          </a:p>
          <a:p>
            <a:endParaRPr lang="uk-UA" b="1" dirty="0">
              <a:latin typeface="Times New Roman" panose="02020603050405020304" pitchFamily="18" charset="0"/>
              <a:cs typeface="Times New Roman" panose="02020603050405020304" pitchFamily="18" charset="0"/>
            </a:endParaRPr>
          </a:p>
          <a:p>
            <a:endParaRPr lang="uk-UA" b="1" dirty="0" smtClean="0">
              <a:latin typeface="Times New Roman" panose="02020603050405020304" pitchFamily="18" charset="0"/>
              <a:cs typeface="Times New Roman" panose="02020603050405020304" pitchFamily="18" charset="0"/>
            </a:endParaRPr>
          </a:p>
          <a:p>
            <a:endParaRPr lang="uk-UA" b="1" dirty="0">
              <a:latin typeface="Times New Roman" panose="02020603050405020304" pitchFamily="18" charset="0"/>
              <a:cs typeface="Times New Roman" panose="02020603050405020304" pitchFamily="18" charset="0"/>
            </a:endParaRPr>
          </a:p>
          <a:p>
            <a:endParaRPr lang="uk-UA" sz="1600" b="1" dirty="0" smtClean="0">
              <a:latin typeface="Times New Roman" panose="02020603050405020304" pitchFamily="18" charset="0"/>
              <a:cs typeface="Times New Roman" panose="02020603050405020304" pitchFamily="18" charset="0"/>
            </a:endParaRPr>
          </a:p>
          <a:p>
            <a:r>
              <a:rPr lang="uk-UA" sz="1600" b="1" dirty="0" smtClean="0">
                <a:latin typeface="Times New Roman" panose="02020603050405020304" pitchFamily="18" charset="0"/>
                <a:cs typeface="Times New Roman" panose="02020603050405020304" pitchFamily="18" charset="0"/>
              </a:rPr>
              <a:t>Від імені Української діаспори в Італії на пам’ять батькам «Ікона пам'яті загиблих за незалежність України»</a:t>
            </a:r>
            <a:endParaRPr lang="uk-UA" sz="1600" b="1" dirty="0">
              <a:latin typeface="Times New Roman" panose="02020603050405020304" pitchFamily="18" charset="0"/>
              <a:cs typeface="Times New Roman" panose="02020603050405020304" pitchFamily="18" charset="0"/>
            </a:endParaRPr>
          </a:p>
          <a:p>
            <a:endParaRPr lang="uk-UA" sz="1600" b="1" dirty="0" smtClean="0">
              <a:latin typeface="Times New Roman" panose="02020603050405020304" pitchFamily="18" charset="0"/>
              <a:cs typeface="Times New Roman" panose="02020603050405020304" pitchFamily="18" charset="0"/>
            </a:endParaRPr>
          </a:p>
          <a:p>
            <a:r>
              <a:rPr lang="uk-UA" b="1" dirty="0" smtClean="0">
                <a:latin typeface="Times New Roman" panose="02020603050405020304" pitchFamily="18" charset="0"/>
                <a:cs typeface="Times New Roman" panose="02020603050405020304" pitchFamily="18" charset="0"/>
              </a:rPr>
              <a:t>Ф</a:t>
            </a:r>
            <a:r>
              <a:rPr lang="uk-UA" b="1" dirty="0">
                <a:latin typeface="Times New Roman" panose="02020603050405020304" pitchFamily="18" charset="0"/>
                <a:cs typeface="Times New Roman" panose="02020603050405020304" pitchFamily="18" charset="0"/>
              </a:rPr>
              <a:t>. – 173, </a:t>
            </a:r>
            <a:r>
              <a:rPr lang="uk-UA" b="1" dirty="0" smtClean="0">
                <a:latin typeface="Times New Roman" panose="02020603050405020304" pitchFamily="18" charset="0"/>
                <a:cs typeface="Times New Roman" panose="02020603050405020304" pitchFamily="18" charset="0"/>
              </a:rPr>
              <a:t>од. </a:t>
            </a:r>
            <a:r>
              <a:rPr lang="uk-UA" b="1" dirty="0" err="1">
                <a:latin typeface="Times New Roman" panose="02020603050405020304" pitchFamily="18" charset="0"/>
                <a:cs typeface="Times New Roman" panose="02020603050405020304" pitchFamily="18" charset="0"/>
              </a:rPr>
              <a:t>зб</a:t>
            </a:r>
            <a:r>
              <a:rPr lang="uk-UA" b="1" dirty="0">
                <a:latin typeface="Times New Roman" panose="02020603050405020304" pitchFamily="18" charset="0"/>
                <a:cs typeface="Times New Roman" panose="02020603050405020304" pitchFamily="18" charset="0"/>
              </a:rPr>
              <a:t>. – 3, </a:t>
            </a:r>
            <a:r>
              <a:rPr lang="uk-UA" b="1" dirty="0" err="1">
                <a:latin typeface="Times New Roman" panose="02020603050405020304" pitchFamily="18" charset="0"/>
                <a:cs typeface="Times New Roman" panose="02020603050405020304" pitchFamily="18" charset="0"/>
              </a:rPr>
              <a:t>арк</a:t>
            </a:r>
            <a:r>
              <a:rPr lang="uk-UA" b="1" dirty="0">
                <a:latin typeface="Times New Roman" panose="02020603050405020304" pitchFamily="18" charset="0"/>
                <a:cs typeface="Times New Roman" panose="02020603050405020304" pitchFamily="18" charset="0"/>
              </a:rPr>
              <a:t>. – </a:t>
            </a:r>
            <a:r>
              <a:rPr lang="uk-UA" b="1" dirty="0" smtClean="0">
                <a:latin typeface="Times New Roman" panose="02020603050405020304" pitchFamily="18" charset="0"/>
                <a:cs typeface="Times New Roman" panose="02020603050405020304" pitchFamily="18" charset="0"/>
              </a:rPr>
              <a:t>20-21.</a:t>
            </a:r>
            <a:endParaRPr lang="uk-UA" dirty="0"/>
          </a:p>
        </p:txBody>
      </p:sp>
    </p:spTree>
    <p:extLst>
      <p:ext uri="{BB962C8B-B14F-4D97-AF65-F5344CB8AC3E}">
        <p14:creationId xmlns:p14="http://schemas.microsoft.com/office/powerpoint/2010/main" val="27753432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6253" y="4211782"/>
            <a:ext cx="3311238" cy="1782617"/>
          </a:xfrm>
        </p:spPr>
        <p:txBody>
          <a:bodyPr>
            <a:normAutofit fontScale="90000"/>
          </a:bodyPr>
          <a:lstStyle/>
          <a:p>
            <a:r>
              <a:rPr lang="uk-UA" sz="1800" dirty="0" smtClean="0">
                <a:latin typeface="Times New Roman" panose="02020603050405020304" pitchFamily="18" charset="0"/>
                <a:cs typeface="Times New Roman" panose="02020603050405020304" pitchFamily="18" charset="0"/>
              </a:rPr>
              <a:t>Статті з інформаційно-аналітичного тижневика «Наше місто»</a:t>
            </a:r>
            <a:br>
              <a:rPr lang="uk-UA" sz="1800" dirty="0" smtClean="0">
                <a:latin typeface="Times New Roman" panose="02020603050405020304" pitchFamily="18" charset="0"/>
                <a:cs typeface="Times New Roman" panose="02020603050405020304" pitchFamily="18" charset="0"/>
              </a:rPr>
            </a:br>
            <a:r>
              <a:rPr lang="uk-UA" sz="1800" dirty="0" smtClean="0">
                <a:latin typeface="Times New Roman" panose="02020603050405020304" pitchFamily="18" charset="0"/>
                <a:cs typeface="Times New Roman" panose="02020603050405020304" pitchFamily="18" charset="0"/>
              </a:rPr>
              <a:t/>
            </a:r>
            <a:br>
              <a:rPr lang="uk-UA" sz="1800" dirty="0" smtClean="0">
                <a:latin typeface="Times New Roman" panose="02020603050405020304" pitchFamily="18" charset="0"/>
                <a:cs typeface="Times New Roman" panose="02020603050405020304" pitchFamily="18" charset="0"/>
              </a:rPr>
            </a:br>
            <a:r>
              <a:rPr lang="uk-UA" sz="1800" b="1" dirty="0">
                <a:latin typeface="Times New Roman" panose="02020603050405020304" pitchFamily="18" charset="0"/>
                <a:cs typeface="Times New Roman" panose="02020603050405020304" pitchFamily="18" charset="0"/>
              </a:rPr>
              <a:t>Ф. – 173, од. </a:t>
            </a:r>
            <a:r>
              <a:rPr lang="uk-UA" sz="1800" b="1" dirty="0" err="1">
                <a:latin typeface="Times New Roman" panose="02020603050405020304" pitchFamily="18" charset="0"/>
                <a:cs typeface="Times New Roman" panose="02020603050405020304" pitchFamily="18" charset="0"/>
              </a:rPr>
              <a:t>зб</a:t>
            </a:r>
            <a:r>
              <a:rPr lang="uk-UA" sz="1800" b="1" dirty="0">
                <a:latin typeface="Times New Roman" panose="02020603050405020304" pitchFamily="18" charset="0"/>
                <a:cs typeface="Times New Roman" panose="02020603050405020304" pitchFamily="18" charset="0"/>
              </a:rPr>
              <a:t>. – 3, </a:t>
            </a:r>
            <a:r>
              <a:rPr lang="uk-UA" sz="1800" b="1" dirty="0" err="1">
                <a:latin typeface="Times New Roman" panose="02020603050405020304" pitchFamily="18" charset="0"/>
                <a:cs typeface="Times New Roman" panose="02020603050405020304" pitchFamily="18" charset="0"/>
              </a:rPr>
              <a:t>арк</a:t>
            </a:r>
            <a:r>
              <a:rPr lang="uk-UA" sz="1800" b="1" dirty="0">
                <a:latin typeface="Times New Roman" panose="02020603050405020304" pitchFamily="18" charset="0"/>
                <a:cs typeface="Times New Roman" panose="02020603050405020304" pitchFamily="18" charset="0"/>
              </a:rPr>
              <a:t>. – </a:t>
            </a:r>
            <a:r>
              <a:rPr lang="uk-UA" sz="1800" b="1" dirty="0" smtClean="0">
                <a:latin typeface="Times New Roman" panose="02020603050405020304" pitchFamily="18" charset="0"/>
                <a:cs typeface="Times New Roman" panose="02020603050405020304" pitchFamily="18" charset="0"/>
              </a:rPr>
              <a:t>27-29.</a:t>
            </a:r>
            <a:r>
              <a:rPr lang="uk-UA" sz="1800" dirty="0"/>
              <a:t/>
            </a:r>
            <a:br>
              <a:rPr lang="uk-UA" sz="1800" dirty="0"/>
            </a:br>
            <a:endParaRPr lang="uk-UA" sz="18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rotWithShape="1">
          <a:blip r:embed="rId2"/>
          <a:srcRect l="49254" t="26484" r="28278" b="5998"/>
          <a:stretch/>
        </p:blipFill>
        <p:spPr>
          <a:xfrm>
            <a:off x="3706090" y="249815"/>
            <a:ext cx="3934690" cy="5992504"/>
          </a:xfrm>
          <a:prstGeom prst="rect">
            <a:avLst/>
          </a:prstGeom>
        </p:spPr>
      </p:pic>
      <p:pic>
        <p:nvPicPr>
          <p:cNvPr id="4" name="Рисунок 3"/>
          <p:cNvPicPr>
            <a:picLocks noChangeAspect="1"/>
          </p:cNvPicPr>
          <p:nvPr/>
        </p:nvPicPr>
        <p:blipFill rotWithShape="1">
          <a:blip r:embed="rId3"/>
          <a:srcRect l="48084" t="37589" r="26147" b="19980"/>
          <a:stretch/>
        </p:blipFill>
        <p:spPr>
          <a:xfrm>
            <a:off x="166253" y="249815"/>
            <a:ext cx="3352801" cy="3103852"/>
          </a:xfrm>
          <a:prstGeom prst="rect">
            <a:avLst/>
          </a:prstGeom>
        </p:spPr>
      </p:pic>
      <p:pic>
        <p:nvPicPr>
          <p:cNvPr id="5" name="Рисунок 4"/>
          <p:cNvPicPr>
            <a:picLocks noChangeAspect="1"/>
          </p:cNvPicPr>
          <p:nvPr/>
        </p:nvPicPr>
        <p:blipFill rotWithShape="1">
          <a:blip r:embed="rId4"/>
          <a:srcRect l="45634" t="25094" r="22208" b="5966"/>
          <a:stretch/>
        </p:blipFill>
        <p:spPr>
          <a:xfrm>
            <a:off x="7827816" y="249815"/>
            <a:ext cx="4184073" cy="5043055"/>
          </a:xfrm>
          <a:prstGeom prst="rect">
            <a:avLst/>
          </a:prstGeom>
        </p:spPr>
      </p:pic>
    </p:spTree>
    <p:extLst>
      <p:ext uri="{BB962C8B-B14F-4D97-AF65-F5344CB8AC3E}">
        <p14:creationId xmlns:p14="http://schemas.microsoft.com/office/powerpoint/2010/main" val="506464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781" y="193963"/>
            <a:ext cx="10252364" cy="6303819"/>
          </a:xfrm>
          <a:prstGeom prst="rect">
            <a:avLst/>
          </a:prstGeom>
        </p:spPr>
      </p:pic>
    </p:spTree>
    <p:extLst>
      <p:ext uri="{BB962C8B-B14F-4D97-AF65-F5344CB8AC3E}">
        <p14:creationId xmlns:p14="http://schemas.microsoft.com/office/powerpoint/2010/main" val="38915050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236" y="193963"/>
            <a:ext cx="10224655" cy="6476338"/>
          </a:xfrm>
          <a:prstGeom prst="rect">
            <a:avLst/>
          </a:prstGeom>
        </p:spPr>
      </p:pic>
    </p:spTree>
    <p:extLst>
      <p:ext uri="{BB962C8B-B14F-4D97-AF65-F5344CB8AC3E}">
        <p14:creationId xmlns:p14="http://schemas.microsoft.com/office/powerpoint/2010/main" val="300087880"/>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293</TotalTime>
  <Words>283</Words>
  <Application>Microsoft Office PowerPoint</Application>
  <PresentationFormat>Широкий екран</PresentationFormat>
  <Paragraphs>66</Paragraphs>
  <Slides>17</Slides>
  <Notes>0</Notes>
  <HiddenSlides>0</HiddenSlides>
  <MMClips>0</MMClips>
  <ScaleCrop>false</ScaleCrop>
  <HeadingPairs>
    <vt:vector size="6" baseType="variant">
      <vt:variant>
        <vt:lpstr>Використані шрифти</vt:lpstr>
      </vt:variant>
      <vt:variant>
        <vt:i4>5</vt:i4>
      </vt:variant>
      <vt:variant>
        <vt:lpstr>Тема</vt:lpstr>
      </vt:variant>
      <vt:variant>
        <vt:i4>1</vt:i4>
      </vt:variant>
      <vt:variant>
        <vt:lpstr>Заголовки слайдів</vt:lpstr>
      </vt:variant>
      <vt:variant>
        <vt:i4>17</vt:i4>
      </vt:variant>
    </vt:vector>
  </HeadingPairs>
  <TitlesOfParts>
    <vt:vector size="23" baseType="lpstr">
      <vt:lpstr>Arial</vt:lpstr>
      <vt:lpstr>Calibri</vt:lpstr>
      <vt:lpstr>Century Gothic</vt:lpstr>
      <vt:lpstr>Times New Roman</vt:lpstr>
      <vt:lpstr>Wingdings 3</vt:lpstr>
      <vt:lpstr>Сектор</vt:lpstr>
      <vt:lpstr>Онлайн-виставка до Дня пам’яті захисників Донецького аеропорту  «Пам'ятаймо кіборгів безсмертних»  </vt:lpstr>
      <vt:lpstr>Презентація PowerPoint</vt:lpstr>
      <vt:lpstr>Презентація PowerPoint</vt:lpstr>
      <vt:lpstr>Презентація PowerPoint</vt:lpstr>
      <vt:lpstr>Презентація PowerPoint</vt:lpstr>
      <vt:lpstr>Презентація PowerPoint</vt:lpstr>
      <vt:lpstr>                          Біографія захисника донецького аеропорту, кіборга Білика ігоря Васильовича, уродженця м.Старокостянтинів            Білик Ігор Васильович народився 14 лютого 1979 року у м.Старокостянтинів Хмельницької області.      У 1986 році пішов у перший клас школи № 8 м. Старокостянтинів. Закінчив 9 класів та вступив в до місцевого Професійно-Технічного Училища, за фахом – зварювальник.      24 листопада 1997 року призваний на строкову службу до збройних сил україни, проходив службу в частині спеціального призначення. Служив в Криму, був десантником-розвідником. Мав стрибки з парашутом.     Після звільнення працював у КП "Тепловик", слюсарем сантехніком.      У серпні 2014 року призваний по мобілізації. Проходив підготовку на Житомирському полігоні, а службу у 90 окремому аеромобільному батальйоні.  з серпня 2014 до 21 січня 2015 року Підрозділ в якому проходив службу Ігор, стояв на захисті донецького аеропорту.      Загинув 21 січня 2015 року під час ворожого артилерійського вогню (122-мм міна) у боях в районі аеропорту Донецька.      Похований у м. Старокостянтинів Хмельницької області.      Указом Президента України № 282/2015 від 23 травня 2015 року, "за особисту мужність і високий професіоналізм, виявлені у захисті державного суверенітету та територіальної цілісності України, вірність військовій присязі", нагороджений орденом «За мужність» III ступеня (посмертно).      Нагороджений іменною зброєю - кортиком та нагрудним знаком «За оборону Донецького аеропорту» (посмертно).   Ф. – 173, од. зб. – 3, арк. – 2.                           </vt:lpstr>
      <vt:lpstr>Спогади сестри    «Білик Ігор Вікторович народився 14 лютого 1978 року у місті Старокостянтинів Хмельницької області. Ріс добрим і свідомим хлопчиком. Мати Білик Галина - будівельник, тато Білик Віктор - водій екскаватора. У 1986 році пішов у перший клас школи № 8 м. Старокостянтинів. Закінчив 9 класів та вступив в ПТУ у м. Старокостянтинів за фахом - зварювальник. 24 листопада 1997 року пішов до армії. Служив в Криму, був десантником-розвідником. Мав стрибки з парашутом. Після армії хотів служити у МВС. Нажаль, в міліції, з його прекрасною характеристикою і навичками, не знайшлося ні місця, ні посади. Так все своє свідоме життя пропрацював в "Тепловику", слюсарем-сантехніком. Проходив підготовку на Житомирському полігоні. Через навантаження, адже минуло 15 років після армії, впав в кому на 3 дні, про що нам повідомили по тому, коли вийшов з неї. Відпустили у відпустку на 10 днів, а потім підрозділ перевели в Донецький аеропорт. Там він прослужив з серпня 2014 до 21 січня 2015 року. Проводжаючи його в АТО, просила берегти себе від випадкової кулі, а він у властивій йому манері жартами, відповідав, що бігає швидко. Каже згадай дитинство, я Ще й по деревах добре лажу. На новий 2015 рік відпустили у відпустку на 10 днів. Там в аеропорту почали гинути хлопці і він з товаришами по службі рвався на передову, казав, що недосвідченні вмирають, а вони стійкі виживуть і йому треба до своїх братів по зброї. Побувавши в АТО дуже змінився, став задумливий і зникла його посмішка і життєрадісність. Загинув за словами товаришів по службі так: був поранений, осколкові поранення, бронежилет розірвало, втік до укриття, а там плита обірвалася і плитою привалило. Перелом всіх кісток і відірвало голову. Однолюб. Був дуже романтичним і відданим чоловіком, умів красиво залицятися за жінкою. Любив дарувати тільки троянди у великих букетах. Мріяв про сім'ю, про домашній затишок. Був дуже красивим і видним хлопцем, високий на зріст, ставна хода. Носив спортивний стиль одягу. Ідеал його жінки - це його мама. Останній його дзвінок був перед Водохрещам, був сумний, як ніби знав і щось відчував. Спогади товаришів по службі: "Був дуже добродушним. Завжди на позитиві. Позивний у нього був "Киця", за потішну мелодію дзвінка на телефоні, схожу на нявкання кошеняти. Він загинув не дарма. Там таке місце було, недобре, нас крили цілодобово без перерви. Потрібно було стріляти, не ховатися. Він стріляв, не ховався. Далеко не всі так могли. Ігор носив зелений шеврон 90 батальйону (з вовком) знизу напис "Ніхто крім нас". Загинув 21 січня 2015 року на позиції "Зеніт" в одній з найгарячіших точок в районі донецького аеропорту, Під час ворожого контрартіллерійского вогню (122-мм міна)». Ф. – 173, од. зб. – 3, арк. – 5.</vt:lpstr>
      <vt:lpstr>      Інтернет сайт -https://memorybook.org.ua/2/bilykigor.htm </vt:lpstr>
      <vt:lpstr>       Копія посвідчення «За мужність» ІІІ ступеня (посмертно)  Ф. – 173,  од. зб. – 3, арк. – 7. </vt:lpstr>
      <vt:lpstr>Копія почесної відзнаки «За особисту мужність і героїзм» (посмертно)   Ф. – 173, од. зб. – 3, арк. – 9.</vt:lpstr>
      <vt:lpstr> Ф. – 173, од. зб. – 3, арк. – 11. 13.</vt:lpstr>
      <vt:lpstr>    Копія посвідчення «За жертовність і любов до України»  Ф. – 173, од. зб. – 3, арк. – 12.</vt:lpstr>
      <vt:lpstr>      </vt:lpstr>
      <vt:lpstr>Статті з інформаційно-аналітичного тижневика «Наше місто»  Ф. – 173, од. зб. – 3, арк. – 27-29. </vt:lpstr>
      <vt:lpstr>Презентація PowerPoint</vt:lpstr>
      <vt:lpstr>Презентація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dc:creator>1</dc:creator>
  <cp:lastModifiedBy>1</cp:lastModifiedBy>
  <cp:revision>29</cp:revision>
  <dcterms:created xsi:type="dcterms:W3CDTF">2026-01-16T12:22:35Z</dcterms:created>
  <dcterms:modified xsi:type="dcterms:W3CDTF">2026-01-19T13:31:52Z</dcterms:modified>
</cp:coreProperties>
</file>