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666" y="-25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PK\Desktop\апк\Держпідтримка_грудень_v3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PK\Desktop\апк\Держпідтримка_грудень_v3_4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0" y="0"/>
            <a:ext cx="9154668" cy="68579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PK\Desktop\апк\Держпідтримка_грудень_v3_4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0" y="0"/>
            <a:ext cx="9154668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PK\Desktop\апк\Держпідтримка_грудень_v3_2.jpg"/>
          <p:cNvPicPr preferRelativeResize="0"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PK\Desktop\апк\Держпідтримка_грудень_v3_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PK\Desktop\апк\Держпідтримка_грудень_v3_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54668" cy="67151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PK\Desktop\апк\Держпідтримка_грудень_v3_4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0" y="0"/>
            <a:ext cx="9154668" cy="65008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PK\Desktop\апк\Держпідтримка_грудень_v3_4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0" y="0"/>
            <a:ext cx="9154668" cy="67151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PK\Desktop\апк\Держпідтримка_грудень_v3_4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0" y="0"/>
            <a:ext cx="9154668" cy="65722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PK\Desktop\апк\Держпідтримка_грудень_v3_4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0" y="0"/>
            <a:ext cx="9154668" cy="66437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PK\Desktop\апк\Держпідтримка_грудень_v3_4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0" y="0"/>
            <a:ext cx="9154668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PresentationFormat>Экран (4:3)</PresentationFormat>
  <Paragraphs>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APK</dc:creator>
  <cp:lastModifiedBy>APK</cp:lastModifiedBy>
  <cp:revision>1</cp:revision>
  <dcterms:created xsi:type="dcterms:W3CDTF">2021-02-24T14:47:56Z</dcterms:created>
  <dcterms:modified xsi:type="dcterms:W3CDTF">2021-02-24T14:55:35Z</dcterms:modified>
</cp:coreProperties>
</file>